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sldIdLst>
    <p:sldId id="256" r:id="rId2"/>
    <p:sldId id="257" r:id="rId3"/>
    <p:sldId id="259" r:id="rId4"/>
    <p:sldId id="260" r:id="rId5"/>
    <p:sldId id="261" r:id="rId6"/>
    <p:sldId id="262" r:id="rId7"/>
    <p:sldId id="263" r:id="rId8"/>
  </p:sldIdLst>
  <p:sldSz cx="12192000" cy="6858000"/>
  <p:notesSz cx="6858000" cy="9144000"/>
  <p:defaultText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515" autoAdjust="0"/>
    <p:restoredTop sz="94660"/>
  </p:normalViewPr>
  <p:slideViewPr>
    <p:cSldViewPr snapToGrid="0">
      <p:cViewPr varScale="1">
        <p:scale>
          <a:sx n="52" d="100"/>
          <a:sy n="52" d="100"/>
        </p:scale>
        <p:origin x="192" y="13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CA5F7D-F512-4584-9BB6-D9D05CDBA08D}" type="doc">
      <dgm:prSet loTypeId="urn:microsoft.com/office/officeart/2005/8/layout/chevron2" loCatId="process" qsTypeId="urn:microsoft.com/office/officeart/2005/8/quickstyle/simple2" qsCatId="simple" csTypeId="urn:microsoft.com/office/officeart/2005/8/colors/accent1_2" csCatId="accent1" phldr="1"/>
      <dgm:spPr/>
      <dgm:t>
        <a:bodyPr/>
        <a:lstStyle/>
        <a:p>
          <a:endParaRPr lang="es-ES"/>
        </a:p>
      </dgm:t>
    </dgm:pt>
    <dgm:pt modelId="{428DB642-17F8-4277-8F45-03AF1B6C8DF6}">
      <dgm:prSet/>
      <dgm:spPr/>
      <dgm:t>
        <a:bodyPr/>
        <a:lstStyle/>
        <a:p>
          <a:pPr rtl="0"/>
          <a:r>
            <a:rPr lang="es-ES" dirty="0"/>
            <a:t>Planteamiento del problema</a:t>
          </a:r>
        </a:p>
      </dgm:t>
    </dgm:pt>
    <dgm:pt modelId="{025256CD-0B6F-444F-87BF-408613EEA34C}" type="parTrans" cxnId="{8C8350E2-D984-4F64-9C08-386E7D7FB8EC}">
      <dgm:prSet/>
      <dgm:spPr/>
      <dgm:t>
        <a:bodyPr/>
        <a:lstStyle/>
        <a:p>
          <a:endParaRPr lang="es-ES"/>
        </a:p>
      </dgm:t>
    </dgm:pt>
    <dgm:pt modelId="{6A44FD06-266A-4E5F-9C08-C339E91C0595}" type="sibTrans" cxnId="{8C8350E2-D984-4F64-9C08-386E7D7FB8EC}">
      <dgm:prSet/>
      <dgm:spPr/>
      <dgm:t>
        <a:bodyPr/>
        <a:lstStyle/>
        <a:p>
          <a:endParaRPr lang="es-ES"/>
        </a:p>
      </dgm:t>
    </dgm:pt>
    <dgm:pt modelId="{AEA9554D-F0C1-4366-818D-D43E56AFC58D}">
      <dgm:prSet/>
      <dgm:spPr/>
      <dgm:t>
        <a:bodyPr/>
        <a:lstStyle/>
        <a:p>
          <a:pPr rtl="0"/>
          <a:r>
            <a:rPr lang="es-ES" dirty="0"/>
            <a:t>Justificación</a:t>
          </a:r>
        </a:p>
      </dgm:t>
    </dgm:pt>
    <dgm:pt modelId="{454D6719-0F87-4C4D-9D72-79D09BBABF89}" type="parTrans" cxnId="{7B03FF27-E771-4814-9785-2E6F87FADEA4}">
      <dgm:prSet/>
      <dgm:spPr/>
      <dgm:t>
        <a:bodyPr/>
        <a:lstStyle/>
        <a:p>
          <a:endParaRPr lang="es-ES"/>
        </a:p>
      </dgm:t>
    </dgm:pt>
    <dgm:pt modelId="{65D226CF-9FB8-49BD-8B91-7CBA528E0FB6}" type="sibTrans" cxnId="{7B03FF27-E771-4814-9785-2E6F87FADEA4}">
      <dgm:prSet/>
      <dgm:spPr/>
      <dgm:t>
        <a:bodyPr/>
        <a:lstStyle/>
        <a:p>
          <a:endParaRPr lang="es-ES"/>
        </a:p>
      </dgm:t>
    </dgm:pt>
    <dgm:pt modelId="{A6153CCA-4F66-486B-A940-F2F192A6CD81}">
      <dgm:prSet/>
      <dgm:spPr/>
      <dgm:t>
        <a:bodyPr/>
        <a:lstStyle/>
        <a:p>
          <a:pPr rtl="0"/>
          <a:r>
            <a:rPr lang="es-ES" dirty="0"/>
            <a:t>Objetivos</a:t>
          </a:r>
        </a:p>
      </dgm:t>
    </dgm:pt>
    <dgm:pt modelId="{7585C96F-C2BA-40D0-8096-7C2A896E9380}" type="parTrans" cxnId="{329DEF56-0B39-4E0B-8464-63B18C12E624}">
      <dgm:prSet/>
      <dgm:spPr/>
      <dgm:t>
        <a:bodyPr/>
        <a:lstStyle/>
        <a:p>
          <a:endParaRPr lang="es-ES"/>
        </a:p>
      </dgm:t>
    </dgm:pt>
    <dgm:pt modelId="{D7153DC7-93B5-46D2-AEA4-B6943C61A2C9}" type="sibTrans" cxnId="{329DEF56-0B39-4E0B-8464-63B18C12E624}">
      <dgm:prSet/>
      <dgm:spPr/>
      <dgm:t>
        <a:bodyPr/>
        <a:lstStyle/>
        <a:p>
          <a:endParaRPr lang="es-ES"/>
        </a:p>
      </dgm:t>
    </dgm:pt>
    <dgm:pt modelId="{C0EC6C54-DE80-4531-A32F-19755686C027}">
      <dgm:prSet/>
      <dgm:spPr/>
      <dgm:t>
        <a:bodyPr/>
        <a:lstStyle/>
        <a:p>
          <a:r>
            <a:rPr lang="es-VE" dirty="0"/>
            <a:t>A nivel mundial se produce toneladas de desechos y se ha promocionado a nivel educativo la reutilización y el reciclaje.</a:t>
          </a:r>
          <a:endParaRPr lang="es-ES" dirty="0"/>
        </a:p>
      </dgm:t>
    </dgm:pt>
    <dgm:pt modelId="{05C5D8EB-C3E5-42A4-B41D-E3F4A17BE540}" type="parTrans" cxnId="{65F47AA3-B62F-49BB-A892-0DAEB010E54E}">
      <dgm:prSet/>
      <dgm:spPr/>
      <dgm:t>
        <a:bodyPr/>
        <a:lstStyle/>
        <a:p>
          <a:endParaRPr lang="es-ES"/>
        </a:p>
      </dgm:t>
    </dgm:pt>
    <dgm:pt modelId="{6FDA9702-998D-45F0-84C6-259372666682}" type="sibTrans" cxnId="{65F47AA3-B62F-49BB-A892-0DAEB010E54E}">
      <dgm:prSet/>
      <dgm:spPr/>
      <dgm:t>
        <a:bodyPr/>
        <a:lstStyle/>
        <a:p>
          <a:endParaRPr lang="es-ES"/>
        </a:p>
      </dgm:t>
    </dgm:pt>
    <dgm:pt modelId="{E8100165-4FCB-41B2-A60C-E3549B40552F}">
      <dgm:prSet/>
      <dgm:spPr/>
      <dgm:t>
        <a:bodyPr/>
        <a:lstStyle/>
        <a:p>
          <a:r>
            <a:rPr lang="es-ES" dirty="0"/>
            <a:t>Las botellas plásticas </a:t>
          </a:r>
          <a:r>
            <a:rPr lang="es-VE" dirty="0"/>
            <a:t>abundan como desperdicio por todas partes y</a:t>
          </a:r>
          <a:r>
            <a:rPr lang="es-ES" dirty="0"/>
            <a:t> tardan entre cien y mil años en degradarse.</a:t>
          </a:r>
        </a:p>
      </dgm:t>
    </dgm:pt>
    <dgm:pt modelId="{75C95724-76B7-471F-934C-B8EAF035B681}" type="parTrans" cxnId="{F32987F6-A8B7-4457-BFFE-71FDE915BCCF}">
      <dgm:prSet/>
      <dgm:spPr/>
      <dgm:t>
        <a:bodyPr/>
        <a:lstStyle/>
        <a:p>
          <a:endParaRPr lang="es-ES"/>
        </a:p>
      </dgm:t>
    </dgm:pt>
    <dgm:pt modelId="{AD07F85E-968D-46CE-A7BC-1B219441DC38}" type="sibTrans" cxnId="{F32987F6-A8B7-4457-BFFE-71FDE915BCCF}">
      <dgm:prSet/>
      <dgm:spPr/>
      <dgm:t>
        <a:bodyPr/>
        <a:lstStyle/>
        <a:p>
          <a:endParaRPr lang="es-ES"/>
        </a:p>
      </dgm:t>
    </dgm:pt>
    <dgm:pt modelId="{BBAB0DA8-80A1-4B18-AA8B-6B50A141261B}">
      <dgm:prSet custT="1"/>
      <dgm:spPr>
        <a:noFill/>
      </dgm:spPr>
      <dgm:t>
        <a:bodyPr/>
        <a:lstStyle/>
        <a:p>
          <a:pPr algn="just"/>
          <a:r>
            <a:rPr lang="es-VE" sz="1600" dirty="0"/>
            <a:t>Ofrece una alternativa distinta a las botellas plásticas de las cuales el 80% de ellas no son recicladas</a:t>
          </a:r>
          <a:endParaRPr lang="es-ES" sz="1600" dirty="0"/>
        </a:p>
      </dgm:t>
    </dgm:pt>
    <dgm:pt modelId="{1337B218-548D-4950-96EF-64D3CC097932}" type="parTrans" cxnId="{71B76CFC-FB32-4F2B-82B6-5A71E880D094}">
      <dgm:prSet/>
      <dgm:spPr/>
      <dgm:t>
        <a:bodyPr/>
        <a:lstStyle/>
        <a:p>
          <a:endParaRPr lang="es-ES"/>
        </a:p>
      </dgm:t>
    </dgm:pt>
    <dgm:pt modelId="{AB633A4B-046B-4DD1-9B92-79C3B795B430}" type="sibTrans" cxnId="{71B76CFC-FB32-4F2B-82B6-5A71E880D094}">
      <dgm:prSet/>
      <dgm:spPr/>
      <dgm:t>
        <a:bodyPr/>
        <a:lstStyle/>
        <a:p>
          <a:endParaRPr lang="es-ES"/>
        </a:p>
      </dgm:t>
    </dgm:pt>
    <dgm:pt modelId="{8FB6D8AB-4BCB-4203-A57C-2E41CBA56EC3}">
      <dgm:prSet custT="1"/>
      <dgm:spPr>
        <a:noFill/>
      </dgm:spPr>
      <dgm:t>
        <a:bodyPr/>
        <a:lstStyle/>
        <a:p>
          <a:pPr algn="just"/>
          <a:endParaRPr lang="es-VE" sz="1600" dirty="0"/>
        </a:p>
      </dgm:t>
    </dgm:pt>
    <dgm:pt modelId="{D324532E-CE19-4E0C-AD4E-BF7AA26224A9}" type="parTrans" cxnId="{710702AC-8532-412D-9B12-406D1068AAEE}">
      <dgm:prSet/>
      <dgm:spPr/>
      <dgm:t>
        <a:bodyPr/>
        <a:lstStyle/>
        <a:p>
          <a:endParaRPr lang="es-ES"/>
        </a:p>
      </dgm:t>
    </dgm:pt>
    <dgm:pt modelId="{EB214964-72FF-4FC5-B61A-BA37FCBA504A}" type="sibTrans" cxnId="{710702AC-8532-412D-9B12-406D1068AAEE}">
      <dgm:prSet/>
      <dgm:spPr/>
      <dgm:t>
        <a:bodyPr/>
        <a:lstStyle/>
        <a:p>
          <a:endParaRPr lang="es-ES"/>
        </a:p>
      </dgm:t>
    </dgm:pt>
    <dgm:pt modelId="{0E038DCF-B7B3-4EA1-9025-F17ADDF83B6E}">
      <dgm:prSet custT="1"/>
      <dgm:spPr>
        <a:noFill/>
      </dgm:spPr>
      <dgm:t>
        <a:bodyPr/>
        <a:lstStyle/>
        <a:p>
          <a:pPr algn="just"/>
          <a:r>
            <a:rPr lang="es-VE" sz="1600" dirty="0"/>
            <a:t>Esta botella biodegradable es una idea innovadora, que da a conocer la magnitud del problema</a:t>
          </a:r>
        </a:p>
      </dgm:t>
    </dgm:pt>
    <dgm:pt modelId="{A5E2C93C-D101-4EC5-9DE7-33EC74D395F4}" type="parTrans" cxnId="{31ECD28A-D262-487E-99E7-DDD07C9CB1BB}">
      <dgm:prSet/>
      <dgm:spPr/>
      <dgm:t>
        <a:bodyPr/>
        <a:lstStyle/>
        <a:p>
          <a:endParaRPr lang="es-ES"/>
        </a:p>
      </dgm:t>
    </dgm:pt>
    <dgm:pt modelId="{AB1B31B4-BA04-46A9-B304-688A485B050F}" type="sibTrans" cxnId="{31ECD28A-D262-487E-99E7-DDD07C9CB1BB}">
      <dgm:prSet/>
      <dgm:spPr/>
      <dgm:t>
        <a:bodyPr/>
        <a:lstStyle/>
        <a:p>
          <a:endParaRPr lang="es-ES"/>
        </a:p>
      </dgm:t>
    </dgm:pt>
    <dgm:pt modelId="{F7038DCE-DAAB-4733-B643-B86FD5730739}">
      <dgm:prSet custT="1"/>
      <dgm:spPr>
        <a:noFill/>
      </dgm:spPr>
      <dgm:t>
        <a:bodyPr/>
        <a:lstStyle/>
        <a:p>
          <a:pPr algn="just"/>
          <a:endParaRPr lang="es-VE" sz="1600" dirty="0"/>
        </a:p>
      </dgm:t>
    </dgm:pt>
    <dgm:pt modelId="{53F10B0C-498C-4662-9270-3EAA358B2BEB}" type="parTrans" cxnId="{FDE81725-0D05-47AF-9A32-C4228089A750}">
      <dgm:prSet/>
      <dgm:spPr/>
      <dgm:t>
        <a:bodyPr/>
        <a:lstStyle/>
        <a:p>
          <a:endParaRPr lang="es-ES"/>
        </a:p>
      </dgm:t>
    </dgm:pt>
    <dgm:pt modelId="{3092D320-18D1-42DA-9832-919782E507A7}" type="sibTrans" cxnId="{FDE81725-0D05-47AF-9A32-C4228089A750}">
      <dgm:prSet/>
      <dgm:spPr/>
      <dgm:t>
        <a:bodyPr/>
        <a:lstStyle/>
        <a:p>
          <a:endParaRPr lang="es-ES"/>
        </a:p>
      </dgm:t>
    </dgm:pt>
    <dgm:pt modelId="{DBC56EDD-6D64-4B0B-B902-73BA713B35DB}">
      <dgm:prSet custT="1"/>
      <dgm:spPr>
        <a:noFill/>
      </dgm:spPr>
      <dgm:t>
        <a:bodyPr/>
        <a:lstStyle/>
        <a:p>
          <a:pPr algn="just"/>
          <a:r>
            <a:rPr lang="es-VE" sz="1600" dirty="0"/>
            <a:t>Son un producto al alcance de todos, que se puede formar en una cocina regular e incluso. </a:t>
          </a:r>
        </a:p>
      </dgm:t>
    </dgm:pt>
    <dgm:pt modelId="{4CF9388E-F72F-40F6-B5FC-2ADC67223AEA}" type="parTrans" cxnId="{47220A11-20EE-4ABB-9BFB-7627CED39247}">
      <dgm:prSet/>
      <dgm:spPr/>
      <dgm:t>
        <a:bodyPr/>
        <a:lstStyle/>
        <a:p>
          <a:endParaRPr lang="es-ES"/>
        </a:p>
      </dgm:t>
    </dgm:pt>
    <dgm:pt modelId="{75CD8721-9651-45F3-A3EF-D28998F21E8F}" type="sibTrans" cxnId="{47220A11-20EE-4ABB-9BFB-7627CED39247}">
      <dgm:prSet/>
      <dgm:spPr/>
      <dgm:t>
        <a:bodyPr/>
        <a:lstStyle/>
        <a:p>
          <a:endParaRPr lang="es-ES"/>
        </a:p>
      </dgm:t>
    </dgm:pt>
    <dgm:pt modelId="{BD06E685-610F-43C5-92E1-0884E228FA21}">
      <dgm:prSet custT="1"/>
      <dgm:spPr>
        <a:noFill/>
      </dgm:spPr>
      <dgm:t>
        <a:bodyPr/>
        <a:lstStyle/>
        <a:p>
          <a:r>
            <a:rPr lang="es-VE" sz="1600" dirty="0"/>
            <a:t>General:  Elaborar una botella de agua comestible.</a:t>
          </a:r>
          <a:endParaRPr lang="es-ES" sz="1600" dirty="0"/>
        </a:p>
      </dgm:t>
    </dgm:pt>
    <dgm:pt modelId="{6C3AD4C6-D590-4C8A-95CD-6CB1E64FB2BE}" type="parTrans" cxnId="{E011AF8A-DC28-4A51-9350-897242C1FDFB}">
      <dgm:prSet/>
      <dgm:spPr/>
      <dgm:t>
        <a:bodyPr/>
        <a:lstStyle/>
        <a:p>
          <a:endParaRPr lang="es-ES"/>
        </a:p>
      </dgm:t>
    </dgm:pt>
    <dgm:pt modelId="{8903318D-F4AF-4C50-A7B3-84856D74869F}" type="sibTrans" cxnId="{E011AF8A-DC28-4A51-9350-897242C1FDFB}">
      <dgm:prSet/>
      <dgm:spPr/>
      <dgm:t>
        <a:bodyPr/>
        <a:lstStyle/>
        <a:p>
          <a:endParaRPr lang="es-ES"/>
        </a:p>
      </dgm:t>
    </dgm:pt>
    <dgm:pt modelId="{C99727E2-7640-4746-BE6A-350E7B713456}">
      <dgm:prSet custT="1"/>
      <dgm:spPr>
        <a:noFill/>
      </dgm:spPr>
      <dgm:t>
        <a:bodyPr/>
        <a:lstStyle/>
        <a:p>
          <a:endParaRPr lang="es-VE" sz="1600" dirty="0"/>
        </a:p>
      </dgm:t>
    </dgm:pt>
    <dgm:pt modelId="{496D8C64-A69A-4904-A88C-86367A93FE7F}" type="parTrans" cxnId="{EC00060C-BF25-4648-AF7C-F51B11398304}">
      <dgm:prSet/>
      <dgm:spPr/>
      <dgm:t>
        <a:bodyPr/>
        <a:lstStyle/>
        <a:p>
          <a:endParaRPr lang="es-ES"/>
        </a:p>
      </dgm:t>
    </dgm:pt>
    <dgm:pt modelId="{05B2E75F-71E5-4A9C-B16F-0D10EA2B0400}" type="sibTrans" cxnId="{EC00060C-BF25-4648-AF7C-F51B11398304}">
      <dgm:prSet/>
      <dgm:spPr/>
      <dgm:t>
        <a:bodyPr/>
        <a:lstStyle/>
        <a:p>
          <a:endParaRPr lang="es-ES"/>
        </a:p>
      </dgm:t>
    </dgm:pt>
    <dgm:pt modelId="{E1607A4B-D4F2-475B-9E0E-1B396399C559}">
      <dgm:prSet custT="1"/>
      <dgm:spPr>
        <a:noFill/>
      </dgm:spPr>
      <dgm:t>
        <a:bodyPr/>
        <a:lstStyle/>
        <a:p>
          <a:r>
            <a:rPr lang="es-VE" sz="1600" dirty="0"/>
            <a:t>Mencionar los perjuicios ambientales ocasionados por las botellas convencionales (vidrio y plástico).</a:t>
          </a:r>
        </a:p>
      </dgm:t>
    </dgm:pt>
    <dgm:pt modelId="{08537679-F3F2-4871-87E5-ADF69D77184A}" type="parTrans" cxnId="{0B74404C-DFFB-41DA-9A22-5426ABD43668}">
      <dgm:prSet/>
      <dgm:spPr/>
      <dgm:t>
        <a:bodyPr/>
        <a:lstStyle/>
        <a:p>
          <a:endParaRPr lang="es-ES"/>
        </a:p>
      </dgm:t>
    </dgm:pt>
    <dgm:pt modelId="{E1E4D446-C1B1-4D07-91F5-EC1737FA0384}" type="sibTrans" cxnId="{0B74404C-DFFB-41DA-9A22-5426ABD43668}">
      <dgm:prSet/>
      <dgm:spPr/>
      <dgm:t>
        <a:bodyPr/>
        <a:lstStyle/>
        <a:p>
          <a:endParaRPr lang="es-ES"/>
        </a:p>
      </dgm:t>
    </dgm:pt>
    <dgm:pt modelId="{C31BA6D6-6EDC-45C4-B961-EA2F0F1EDDA5}">
      <dgm:prSet custT="1"/>
      <dgm:spPr>
        <a:noFill/>
      </dgm:spPr>
      <dgm:t>
        <a:bodyPr/>
        <a:lstStyle/>
        <a:p>
          <a:r>
            <a:rPr lang="es-VE" sz="1600" dirty="0"/>
            <a:t>Investigar las propiedades de los compuestos necesarios para la botella.</a:t>
          </a:r>
        </a:p>
      </dgm:t>
    </dgm:pt>
    <dgm:pt modelId="{79D545F7-7604-41BD-9850-23A1741A2EF1}" type="parTrans" cxnId="{9066943A-13B3-4299-BCD3-96448A595DD9}">
      <dgm:prSet/>
      <dgm:spPr/>
      <dgm:t>
        <a:bodyPr/>
        <a:lstStyle/>
        <a:p>
          <a:endParaRPr lang="es-ES"/>
        </a:p>
      </dgm:t>
    </dgm:pt>
    <dgm:pt modelId="{DEC1C7F4-6271-4307-B4B5-14D3334592E1}" type="sibTrans" cxnId="{9066943A-13B3-4299-BCD3-96448A595DD9}">
      <dgm:prSet/>
      <dgm:spPr/>
      <dgm:t>
        <a:bodyPr/>
        <a:lstStyle/>
        <a:p>
          <a:endParaRPr lang="es-ES"/>
        </a:p>
      </dgm:t>
    </dgm:pt>
    <dgm:pt modelId="{592CAAD6-A7EA-45FA-9392-9A350728AB7E}">
      <dgm:prSet custT="1"/>
      <dgm:spPr>
        <a:noFill/>
      </dgm:spPr>
      <dgm:t>
        <a:bodyPr/>
        <a:lstStyle/>
        <a:p>
          <a:r>
            <a:rPr lang="es-VE" sz="1600" dirty="0"/>
            <a:t>Elaborar la botella comestible.</a:t>
          </a:r>
        </a:p>
      </dgm:t>
    </dgm:pt>
    <dgm:pt modelId="{E717FBB7-F6F3-41C4-936D-1A718420405C}" type="parTrans" cxnId="{12B7B86C-57BF-4B04-ADC1-638FFA85EC7E}">
      <dgm:prSet/>
      <dgm:spPr/>
      <dgm:t>
        <a:bodyPr/>
        <a:lstStyle/>
        <a:p>
          <a:endParaRPr lang="es-ES"/>
        </a:p>
      </dgm:t>
    </dgm:pt>
    <dgm:pt modelId="{DAC05F76-45E0-49DC-BD68-6006F5BA3DE3}" type="sibTrans" cxnId="{12B7B86C-57BF-4B04-ADC1-638FFA85EC7E}">
      <dgm:prSet/>
      <dgm:spPr/>
      <dgm:t>
        <a:bodyPr/>
        <a:lstStyle/>
        <a:p>
          <a:endParaRPr lang="es-ES"/>
        </a:p>
      </dgm:t>
    </dgm:pt>
    <dgm:pt modelId="{BB031673-F4E5-4DB9-AFBC-074CC5272420}">
      <dgm:prSet custT="1"/>
      <dgm:spPr>
        <a:noFill/>
      </dgm:spPr>
      <dgm:t>
        <a:bodyPr/>
        <a:lstStyle/>
        <a:p>
          <a:r>
            <a:rPr lang="es-VE" sz="1600" dirty="0"/>
            <a:t>Demostrar la efectividad de la botella.</a:t>
          </a:r>
        </a:p>
      </dgm:t>
    </dgm:pt>
    <dgm:pt modelId="{849682CE-D97A-416F-82F8-7F0D32465B6B}" type="parTrans" cxnId="{810302B6-BC70-4160-BF7B-02856A81F7E3}">
      <dgm:prSet/>
      <dgm:spPr/>
      <dgm:t>
        <a:bodyPr/>
        <a:lstStyle/>
        <a:p>
          <a:endParaRPr lang="es-ES"/>
        </a:p>
      </dgm:t>
    </dgm:pt>
    <dgm:pt modelId="{D79C1035-26FE-47C0-92D9-F3CB71C8FCBE}" type="sibTrans" cxnId="{810302B6-BC70-4160-BF7B-02856A81F7E3}">
      <dgm:prSet/>
      <dgm:spPr/>
      <dgm:t>
        <a:bodyPr/>
        <a:lstStyle/>
        <a:p>
          <a:endParaRPr lang="es-ES"/>
        </a:p>
      </dgm:t>
    </dgm:pt>
    <dgm:pt modelId="{52F52ECF-41EE-48BF-B2E6-1CDEC71F7F51}">
      <dgm:prSet/>
      <dgm:spPr/>
      <dgm:t>
        <a:bodyPr/>
        <a:lstStyle/>
        <a:p>
          <a:r>
            <a:rPr lang="es-ES" dirty="0"/>
            <a:t>La contaminación es un cambio perjudicial que afectará nocivamente las condiciones de vida y que aumenta continuamente.</a:t>
          </a:r>
        </a:p>
      </dgm:t>
    </dgm:pt>
    <dgm:pt modelId="{B176C36A-1656-479B-9286-51C1F8B20109}" type="sibTrans" cxnId="{784F06F7-85F8-4998-BAC9-ACD3921757A7}">
      <dgm:prSet/>
      <dgm:spPr/>
      <dgm:t>
        <a:bodyPr/>
        <a:lstStyle/>
        <a:p>
          <a:endParaRPr lang="es-ES"/>
        </a:p>
      </dgm:t>
    </dgm:pt>
    <dgm:pt modelId="{153EAF97-720B-43C0-A3DA-4EA3EB43B6E2}" type="parTrans" cxnId="{784F06F7-85F8-4998-BAC9-ACD3921757A7}">
      <dgm:prSet/>
      <dgm:spPr/>
      <dgm:t>
        <a:bodyPr/>
        <a:lstStyle/>
        <a:p>
          <a:endParaRPr lang="es-ES"/>
        </a:p>
      </dgm:t>
    </dgm:pt>
    <dgm:pt modelId="{C303B49B-2A23-452D-B700-4E431C056129}">
      <dgm:prSet custT="1"/>
      <dgm:spPr>
        <a:noFill/>
      </dgm:spPr>
      <dgm:t>
        <a:bodyPr/>
        <a:lstStyle/>
        <a:p>
          <a:r>
            <a:rPr lang="es-VE" sz="1600" dirty="0"/>
            <a:t>Específicos:</a:t>
          </a:r>
        </a:p>
      </dgm:t>
    </dgm:pt>
    <dgm:pt modelId="{CF4F1EA0-A3F1-4F78-89F8-A6CD6CEE712D}" type="sibTrans" cxnId="{9E03DEA1-E6A7-4A2D-8876-0EEF7FED16AF}">
      <dgm:prSet/>
      <dgm:spPr/>
      <dgm:t>
        <a:bodyPr/>
        <a:lstStyle/>
        <a:p>
          <a:endParaRPr lang="es-ES"/>
        </a:p>
      </dgm:t>
    </dgm:pt>
    <dgm:pt modelId="{D5382A32-562D-4DAF-B73C-75F1A1D1510A}" type="parTrans" cxnId="{9E03DEA1-E6A7-4A2D-8876-0EEF7FED16AF}">
      <dgm:prSet/>
      <dgm:spPr/>
      <dgm:t>
        <a:bodyPr/>
        <a:lstStyle/>
        <a:p>
          <a:endParaRPr lang="es-ES"/>
        </a:p>
      </dgm:t>
    </dgm:pt>
    <dgm:pt modelId="{4FF462C3-0E8C-4629-A73C-9441AC2A1E8C}">
      <dgm:prSet custT="1"/>
      <dgm:spPr>
        <a:noFill/>
      </dgm:spPr>
      <dgm:t>
        <a:bodyPr/>
        <a:lstStyle/>
        <a:p>
          <a:pPr algn="just"/>
          <a:r>
            <a:rPr lang="es-VE" sz="1600" dirty="0"/>
            <a:t>de la contaminación que los refrescos de cola y sus similares trajeron consigo </a:t>
          </a:r>
        </a:p>
      </dgm:t>
    </dgm:pt>
    <dgm:pt modelId="{990ABB4B-4E8E-4BE5-BB1B-01F3EE6CBC40}" type="parTrans" cxnId="{CC1773AE-0FFA-4D0B-AF65-04EB0C9B286E}">
      <dgm:prSet/>
      <dgm:spPr/>
      <dgm:t>
        <a:bodyPr/>
        <a:lstStyle/>
        <a:p>
          <a:endParaRPr lang="es-VE"/>
        </a:p>
      </dgm:t>
    </dgm:pt>
    <dgm:pt modelId="{BFBBED66-9F55-4ECC-B2B3-9A6BE67954F9}" type="sibTrans" cxnId="{CC1773AE-0FFA-4D0B-AF65-04EB0C9B286E}">
      <dgm:prSet/>
      <dgm:spPr/>
      <dgm:t>
        <a:bodyPr/>
        <a:lstStyle/>
        <a:p>
          <a:endParaRPr lang="es-VE"/>
        </a:p>
      </dgm:t>
    </dgm:pt>
    <dgm:pt modelId="{4AA611B1-D562-42A5-B532-8A1177D0C94B}" type="pres">
      <dgm:prSet presAssocID="{3BCA5F7D-F512-4584-9BB6-D9D05CDBA08D}" presName="linearFlow" presStyleCnt="0">
        <dgm:presLayoutVars>
          <dgm:dir/>
          <dgm:animLvl val="lvl"/>
          <dgm:resizeHandles val="exact"/>
        </dgm:presLayoutVars>
      </dgm:prSet>
      <dgm:spPr/>
    </dgm:pt>
    <dgm:pt modelId="{29523889-FFF8-485C-8367-BD6F730E2854}" type="pres">
      <dgm:prSet presAssocID="{428DB642-17F8-4277-8F45-03AF1B6C8DF6}" presName="composite" presStyleCnt="0"/>
      <dgm:spPr/>
    </dgm:pt>
    <dgm:pt modelId="{C75FBE0E-20CA-4329-BC39-7268319C2497}" type="pres">
      <dgm:prSet presAssocID="{428DB642-17F8-4277-8F45-03AF1B6C8DF6}" presName="parentText" presStyleLbl="alignNode1" presStyleIdx="0" presStyleCnt="3">
        <dgm:presLayoutVars>
          <dgm:chMax val="1"/>
          <dgm:bulletEnabled val="1"/>
        </dgm:presLayoutVars>
      </dgm:prSet>
      <dgm:spPr/>
    </dgm:pt>
    <dgm:pt modelId="{199DF64A-6B54-428F-AB63-628BE81EC3EF}" type="pres">
      <dgm:prSet presAssocID="{428DB642-17F8-4277-8F45-03AF1B6C8DF6}" presName="descendantText" presStyleLbl="alignAcc1" presStyleIdx="0" presStyleCnt="3">
        <dgm:presLayoutVars>
          <dgm:bulletEnabled val="1"/>
        </dgm:presLayoutVars>
      </dgm:prSet>
      <dgm:spPr/>
    </dgm:pt>
    <dgm:pt modelId="{800D6D7E-DB69-4519-B495-47071CD5A96E}" type="pres">
      <dgm:prSet presAssocID="{6A44FD06-266A-4E5F-9C08-C339E91C0595}" presName="sp" presStyleCnt="0"/>
      <dgm:spPr/>
    </dgm:pt>
    <dgm:pt modelId="{809B7E12-8768-490E-AD58-9A2BDDFEBDAD}" type="pres">
      <dgm:prSet presAssocID="{AEA9554D-F0C1-4366-818D-D43E56AFC58D}" presName="composite" presStyleCnt="0"/>
      <dgm:spPr/>
    </dgm:pt>
    <dgm:pt modelId="{1B04F910-0B10-41C1-86CF-AA0CC6A6D6A9}" type="pres">
      <dgm:prSet presAssocID="{AEA9554D-F0C1-4366-818D-D43E56AFC58D}" presName="parentText" presStyleLbl="alignNode1" presStyleIdx="1" presStyleCnt="3">
        <dgm:presLayoutVars>
          <dgm:chMax val="1"/>
          <dgm:bulletEnabled val="1"/>
        </dgm:presLayoutVars>
      </dgm:prSet>
      <dgm:spPr/>
    </dgm:pt>
    <dgm:pt modelId="{A09D1B7E-A3FA-4ABE-AB4B-C5B64C460468}" type="pres">
      <dgm:prSet presAssocID="{AEA9554D-F0C1-4366-818D-D43E56AFC58D}" presName="descendantText" presStyleLbl="alignAcc1" presStyleIdx="1" presStyleCnt="3" custScaleY="128733">
        <dgm:presLayoutVars>
          <dgm:bulletEnabled val="1"/>
        </dgm:presLayoutVars>
      </dgm:prSet>
      <dgm:spPr/>
    </dgm:pt>
    <dgm:pt modelId="{9B71B0BB-DCD4-4810-A918-565E0F4F3F4D}" type="pres">
      <dgm:prSet presAssocID="{65D226CF-9FB8-49BD-8B91-7CBA528E0FB6}" presName="sp" presStyleCnt="0"/>
      <dgm:spPr/>
    </dgm:pt>
    <dgm:pt modelId="{8631CFF8-38D2-4E3D-880A-6671D72B7252}" type="pres">
      <dgm:prSet presAssocID="{A6153CCA-4F66-486B-A940-F2F192A6CD81}" presName="composite" presStyleCnt="0"/>
      <dgm:spPr/>
    </dgm:pt>
    <dgm:pt modelId="{3E325076-86CA-482E-B30B-377061D91418}" type="pres">
      <dgm:prSet presAssocID="{A6153CCA-4F66-486B-A940-F2F192A6CD81}" presName="parentText" presStyleLbl="alignNode1" presStyleIdx="2" presStyleCnt="3" custLinFactNeighborY="-15297">
        <dgm:presLayoutVars>
          <dgm:chMax val="1"/>
          <dgm:bulletEnabled val="1"/>
        </dgm:presLayoutVars>
      </dgm:prSet>
      <dgm:spPr/>
    </dgm:pt>
    <dgm:pt modelId="{32C05AEE-0F2C-4990-BD15-A755A865E20B}" type="pres">
      <dgm:prSet presAssocID="{A6153CCA-4F66-486B-A940-F2F192A6CD81}" presName="descendantText" presStyleLbl="alignAcc1" presStyleIdx="2" presStyleCnt="3" custScaleY="150312" custLinFactNeighborY="234">
        <dgm:presLayoutVars>
          <dgm:bulletEnabled val="1"/>
        </dgm:presLayoutVars>
      </dgm:prSet>
      <dgm:spPr/>
    </dgm:pt>
  </dgm:ptLst>
  <dgm:cxnLst>
    <dgm:cxn modelId="{EC00060C-BF25-4648-AF7C-F51B11398304}" srcId="{A6153CCA-4F66-486B-A940-F2F192A6CD81}" destId="{C99727E2-7640-4746-BE6A-350E7B713456}" srcOrd="1" destOrd="0" parTransId="{496D8C64-A69A-4904-A88C-86367A93FE7F}" sibTransId="{05B2E75F-71E5-4A9C-B16F-0D10EA2B0400}"/>
    <dgm:cxn modelId="{4CC3AB0D-DBE3-4DA4-B1DE-55491DEB04E0}" type="presOf" srcId="{428DB642-17F8-4277-8F45-03AF1B6C8DF6}" destId="{C75FBE0E-20CA-4329-BC39-7268319C2497}" srcOrd="0" destOrd="0" presId="urn:microsoft.com/office/officeart/2005/8/layout/chevron2"/>
    <dgm:cxn modelId="{746D5910-4E90-499B-865D-3D49377BFBC5}" type="presOf" srcId="{0E038DCF-B7B3-4EA1-9025-F17ADDF83B6E}" destId="{A09D1B7E-A3FA-4ABE-AB4B-C5B64C460468}" srcOrd="0" destOrd="2" presId="urn:microsoft.com/office/officeart/2005/8/layout/chevron2"/>
    <dgm:cxn modelId="{47220A11-20EE-4ABB-9BFB-7627CED39247}" srcId="{AEA9554D-F0C1-4366-818D-D43E56AFC58D}" destId="{DBC56EDD-6D64-4B0B-B902-73BA713B35DB}" srcOrd="5" destOrd="0" parTransId="{4CF9388E-F72F-40F6-B5FC-2ADC67223AEA}" sibTransId="{75CD8721-9651-45F3-A3EF-D28998F21E8F}"/>
    <dgm:cxn modelId="{81C6C323-5247-4A6A-A7EA-95452BC6C215}" type="presOf" srcId="{4FF462C3-0E8C-4629-A73C-9441AC2A1E8C}" destId="{A09D1B7E-A3FA-4ABE-AB4B-C5B64C460468}" srcOrd="0" destOrd="3" presId="urn:microsoft.com/office/officeart/2005/8/layout/chevron2"/>
    <dgm:cxn modelId="{FDE81725-0D05-47AF-9A32-C4228089A750}" srcId="{AEA9554D-F0C1-4366-818D-D43E56AFC58D}" destId="{F7038DCE-DAAB-4733-B643-B86FD5730739}" srcOrd="4" destOrd="0" parTransId="{53F10B0C-498C-4662-9270-3EAA358B2BEB}" sibTransId="{3092D320-18D1-42DA-9832-919782E507A7}"/>
    <dgm:cxn modelId="{7B03FF27-E771-4814-9785-2E6F87FADEA4}" srcId="{3BCA5F7D-F512-4584-9BB6-D9D05CDBA08D}" destId="{AEA9554D-F0C1-4366-818D-D43E56AFC58D}" srcOrd="1" destOrd="0" parTransId="{454D6719-0F87-4C4D-9D72-79D09BBABF89}" sibTransId="{65D226CF-9FB8-49BD-8B91-7CBA528E0FB6}"/>
    <dgm:cxn modelId="{2B84712B-5712-429B-8886-546A36C9A961}" type="presOf" srcId="{BBAB0DA8-80A1-4B18-AA8B-6B50A141261B}" destId="{A09D1B7E-A3FA-4ABE-AB4B-C5B64C460468}" srcOrd="0" destOrd="0" presId="urn:microsoft.com/office/officeart/2005/8/layout/chevron2"/>
    <dgm:cxn modelId="{9066943A-13B3-4299-BCD3-96448A595DD9}" srcId="{A6153CCA-4F66-486B-A940-F2F192A6CD81}" destId="{C31BA6D6-6EDC-45C4-B961-EA2F0F1EDDA5}" srcOrd="4" destOrd="0" parTransId="{79D545F7-7604-41BD-9850-23A1741A2EF1}" sibTransId="{DEC1C7F4-6271-4307-B4B5-14D3334592E1}"/>
    <dgm:cxn modelId="{0B74404C-DFFB-41DA-9A22-5426ABD43668}" srcId="{A6153CCA-4F66-486B-A940-F2F192A6CD81}" destId="{E1607A4B-D4F2-475B-9E0E-1B396399C559}" srcOrd="3" destOrd="0" parTransId="{08537679-F3F2-4871-87E5-ADF69D77184A}" sibTransId="{E1E4D446-C1B1-4D07-91F5-EC1737FA0384}"/>
    <dgm:cxn modelId="{97D6CF4F-479B-4134-84D5-3F9D09CF5573}" type="presOf" srcId="{AEA9554D-F0C1-4366-818D-D43E56AFC58D}" destId="{1B04F910-0B10-41C1-86CF-AA0CC6A6D6A9}" srcOrd="0" destOrd="0" presId="urn:microsoft.com/office/officeart/2005/8/layout/chevron2"/>
    <dgm:cxn modelId="{329DEF56-0B39-4E0B-8464-63B18C12E624}" srcId="{3BCA5F7D-F512-4584-9BB6-D9D05CDBA08D}" destId="{A6153CCA-4F66-486B-A940-F2F192A6CD81}" srcOrd="2" destOrd="0" parTransId="{7585C96F-C2BA-40D0-8096-7C2A896E9380}" sibTransId="{D7153DC7-93B5-46D2-AEA4-B6943C61A2C9}"/>
    <dgm:cxn modelId="{2D077859-F56C-4D50-A8F9-D855D84510EF}" type="presOf" srcId="{C0EC6C54-DE80-4531-A32F-19755686C027}" destId="{199DF64A-6B54-428F-AB63-628BE81EC3EF}" srcOrd="0" destOrd="0" presId="urn:microsoft.com/office/officeart/2005/8/layout/chevron2"/>
    <dgm:cxn modelId="{12B7B86C-57BF-4B04-ADC1-638FFA85EC7E}" srcId="{A6153CCA-4F66-486B-A940-F2F192A6CD81}" destId="{592CAAD6-A7EA-45FA-9392-9A350728AB7E}" srcOrd="5" destOrd="0" parTransId="{E717FBB7-F6F3-41C4-936D-1A718420405C}" sibTransId="{DAC05F76-45E0-49DC-BD68-6006F5BA3DE3}"/>
    <dgm:cxn modelId="{E011AF8A-DC28-4A51-9350-897242C1FDFB}" srcId="{A6153CCA-4F66-486B-A940-F2F192A6CD81}" destId="{BD06E685-610F-43C5-92E1-0884E228FA21}" srcOrd="0" destOrd="0" parTransId="{6C3AD4C6-D590-4C8A-95CD-6CB1E64FB2BE}" sibTransId="{8903318D-F4AF-4C50-A7B3-84856D74869F}"/>
    <dgm:cxn modelId="{31ECD28A-D262-487E-99E7-DDD07C9CB1BB}" srcId="{AEA9554D-F0C1-4366-818D-D43E56AFC58D}" destId="{0E038DCF-B7B3-4EA1-9025-F17ADDF83B6E}" srcOrd="2" destOrd="0" parTransId="{A5E2C93C-D101-4EC5-9DE7-33EC74D395F4}" sibTransId="{AB1B31B4-BA04-46A9-B304-688A485B050F}"/>
    <dgm:cxn modelId="{81AECB90-B197-4F64-B06B-227EBAE1E6BB}" type="presOf" srcId="{A6153CCA-4F66-486B-A940-F2F192A6CD81}" destId="{3E325076-86CA-482E-B30B-377061D91418}" srcOrd="0" destOrd="0" presId="urn:microsoft.com/office/officeart/2005/8/layout/chevron2"/>
    <dgm:cxn modelId="{5E691F91-FD2E-4B40-B2A7-78CC7F45CCB6}" type="presOf" srcId="{8FB6D8AB-4BCB-4203-A57C-2E41CBA56EC3}" destId="{A09D1B7E-A3FA-4ABE-AB4B-C5B64C460468}" srcOrd="0" destOrd="1" presId="urn:microsoft.com/office/officeart/2005/8/layout/chevron2"/>
    <dgm:cxn modelId="{9E03DEA1-E6A7-4A2D-8876-0EEF7FED16AF}" srcId="{A6153CCA-4F66-486B-A940-F2F192A6CD81}" destId="{C303B49B-2A23-452D-B700-4E431C056129}" srcOrd="2" destOrd="0" parTransId="{D5382A32-562D-4DAF-B73C-75F1A1D1510A}" sibTransId="{CF4F1EA0-A3F1-4F78-89F8-A6CD6CEE712D}"/>
    <dgm:cxn modelId="{65F47AA3-B62F-49BB-A892-0DAEB010E54E}" srcId="{428DB642-17F8-4277-8F45-03AF1B6C8DF6}" destId="{C0EC6C54-DE80-4531-A32F-19755686C027}" srcOrd="0" destOrd="0" parTransId="{05C5D8EB-C3E5-42A4-B41D-E3F4A17BE540}" sibTransId="{6FDA9702-998D-45F0-84C6-259372666682}"/>
    <dgm:cxn modelId="{355415A9-7970-4499-9FC3-4FFD07219829}" type="presOf" srcId="{F7038DCE-DAAB-4733-B643-B86FD5730739}" destId="{A09D1B7E-A3FA-4ABE-AB4B-C5B64C460468}" srcOrd="0" destOrd="4" presId="urn:microsoft.com/office/officeart/2005/8/layout/chevron2"/>
    <dgm:cxn modelId="{710702AC-8532-412D-9B12-406D1068AAEE}" srcId="{AEA9554D-F0C1-4366-818D-D43E56AFC58D}" destId="{8FB6D8AB-4BCB-4203-A57C-2E41CBA56EC3}" srcOrd="1" destOrd="0" parTransId="{D324532E-CE19-4E0C-AD4E-BF7AA26224A9}" sibTransId="{EB214964-72FF-4FC5-B61A-BA37FCBA504A}"/>
    <dgm:cxn modelId="{CC1773AE-0FFA-4D0B-AF65-04EB0C9B286E}" srcId="{AEA9554D-F0C1-4366-818D-D43E56AFC58D}" destId="{4FF462C3-0E8C-4629-A73C-9441AC2A1E8C}" srcOrd="3" destOrd="0" parTransId="{990ABB4B-4E8E-4BE5-BB1B-01F3EE6CBC40}" sibTransId="{BFBBED66-9F55-4ECC-B2B3-9A6BE67954F9}"/>
    <dgm:cxn modelId="{810302B6-BC70-4160-BF7B-02856A81F7E3}" srcId="{A6153CCA-4F66-486B-A940-F2F192A6CD81}" destId="{BB031673-F4E5-4DB9-AFBC-074CC5272420}" srcOrd="6" destOrd="0" parTransId="{849682CE-D97A-416F-82F8-7F0D32465B6B}" sibTransId="{D79C1035-26FE-47C0-92D9-F3CB71C8FCBE}"/>
    <dgm:cxn modelId="{09DBBDBC-9EB7-409B-81A3-F3C85CB87ADB}" type="presOf" srcId="{BB031673-F4E5-4DB9-AFBC-074CC5272420}" destId="{32C05AEE-0F2C-4990-BD15-A755A865E20B}" srcOrd="0" destOrd="6" presId="urn:microsoft.com/office/officeart/2005/8/layout/chevron2"/>
    <dgm:cxn modelId="{D6BBAAC6-3394-4B94-A66F-373CF10519A4}" type="presOf" srcId="{E1607A4B-D4F2-475B-9E0E-1B396399C559}" destId="{32C05AEE-0F2C-4990-BD15-A755A865E20B}" srcOrd="0" destOrd="3" presId="urn:microsoft.com/office/officeart/2005/8/layout/chevron2"/>
    <dgm:cxn modelId="{E5C10AC8-BD82-46F8-A9C2-1CF4F3175AEC}" type="presOf" srcId="{C303B49B-2A23-452D-B700-4E431C056129}" destId="{32C05AEE-0F2C-4990-BD15-A755A865E20B}" srcOrd="0" destOrd="2" presId="urn:microsoft.com/office/officeart/2005/8/layout/chevron2"/>
    <dgm:cxn modelId="{90FA09CA-CA14-4E9A-BFDE-E24932E53233}" type="presOf" srcId="{E8100165-4FCB-41B2-A60C-E3549B40552F}" destId="{199DF64A-6B54-428F-AB63-628BE81EC3EF}" srcOrd="0" destOrd="2" presId="urn:microsoft.com/office/officeart/2005/8/layout/chevron2"/>
    <dgm:cxn modelId="{483BCCD1-5520-42DA-80EB-9826B699335D}" type="presOf" srcId="{C31BA6D6-6EDC-45C4-B961-EA2F0F1EDDA5}" destId="{32C05AEE-0F2C-4990-BD15-A755A865E20B}" srcOrd="0" destOrd="4" presId="urn:microsoft.com/office/officeart/2005/8/layout/chevron2"/>
    <dgm:cxn modelId="{163C32D3-F890-4758-80CC-7F98AF8EE680}" type="presOf" srcId="{52F52ECF-41EE-48BF-B2E6-1CDEC71F7F51}" destId="{199DF64A-6B54-428F-AB63-628BE81EC3EF}" srcOrd="0" destOrd="1" presId="urn:microsoft.com/office/officeart/2005/8/layout/chevron2"/>
    <dgm:cxn modelId="{1FC808D8-C22C-4EDA-AF39-DCA6FCBCBBBE}" type="presOf" srcId="{DBC56EDD-6D64-4B0B-B902-73BA713B35DB}" destId="{A09D1B7E-A3FA-4ABE-AB4B-C5B64C460468}" srcOrd="0" destOrd="5" presId="urn:microsoft.com/office/officeart/2005/8/layout/chevron2"/>
    <dgm:cxn modelId="{F14576DF-2CD2-4BC8-8FD1-D498DA11E05A}" type="presOf" srcId="{BD06E685-610F-43C5-92E1-0884E228FA21}" destId="{32C05AEE-0F2C-4990-BD15-A755A865E20B}" srcOrd="0" destOrd="0" presId="urn:microsoft.com/office/officeart/2005/8/layout/chevron2"/>
    <dgm:cxn modelId="{509D06E2-5D53-43BC-AD9F-A4E4F6B86759}" type="presOf" srcId="{592CAAD6-A7EA-45FA-9392-9A350728AB7E}" destId="{32C05AEE-0F2C-4990-BD15-A755A865E20B}" srcOrd="0" destOrd="5" presId="urn:microsoft.com/office/officeart/2005/8/layout/chevron2"/>
    <dgm:cxn modelId="{8C8350E2-D984-4F64-9C08-386E7D7FB8EC}" srcId="{3BCA5F7D-F512-4584-9BB6-D9D05CDBA08D}" destId="{428DB642-17F8-4277-8F45-03AF1B6C8DF6}" srcOrd="0" destOrd="0" parTransId="{025256CD-0B6F-444F-87BF-408613EEA34C}" sibTransId="{6A44FD06-266A-4E5F-9C08-C339E91C0595}"/>
    <dgm:cxn modelId="{9ECB39F0-6D7D-4987-80CA-12403F9214CF}" type="presOf" srcId="{3BCA5F7D-F512-4584-9BB6-D9D05CDBA08D}" destId="{4AA611B1-D562-42A5-B532-8A1177D0C94B}" srcOrd="0" destOrd="0" presId="urn:microsoft.com/office/officeart/2005/8/layout/chevron2"/>
    <dgm:cxn modelId="{CC6F1FF4-5A4E-4512-892F-1C3A7701B00C}" type="presOf" srcId="{C99727E2-7640-4746-BE6A-350E7B713456}" destId="{32C05AEE-0F2C-4990-BD15-A755A865E20B}" srcOrd="0" destOrd="1" presId="urn:microsoft.com/office/officeart/2005/8/layout/chevron2"/>
    <dgm:cxn modelId="{F32987F6-A8B7-4457-BFFE-71FDE915BCCF}" srcId="{428DB642-17F8-4277-8F45-03AF1B6C8DF6}" destId="{E8100165-4FCB-41B2-A60C-E3549B40552F}" srcOrd="2" destOrd="0" parTransId="{75C95724-76B7-471F-934C-B8EAF035B681}" sibTransId="{AD07F85E-968D-46CE-A7BC-1B219441DC38}"/>
    <dgm:cxn modelId="{784F06F7-85F8-4998-BAC9-ACD3921757A7}" srcId="{428DB642-17F8-4277-8F45-03AF1B6C8DF6}" destId="{52F52ECF-41EE-48BF-B2E6-1CDEC71F7F51}" srcOrd="1" destOrd="0" parTransId="{153EAF97-720B-43C0-A3DA-4EA3EB43B6E2}" sibTransId="{B176C36A-1656-479B-9286-51C1F8B20109}"/>
    <dgm:cxn modelId="{71B76CFC-FB32-4F2B-82B6-5A71E880D094}" srcId="{AEA9554D-F0C1-4366-818D-D43E56AFC58D}" destId="{BBAB0DA8-80A1-4B18-AA8B-6B50A141261B}" srcOrd="0" destOrd="0" parTransId="{1337B218-548D-4950-96EF-64D3CC097932}" sibTransId="{AB633A4B-046B-4DD1-9B92-79C3B795B430}"/>
    <dgm:cxn modelId="{53456CBA-75E4-407B-AA56-AEE9ACD20BBC}" type="presParOf" srcId="{4AA611B1-D562-42A5-B532-8A1177D0C94B}" destId="{29523889-FFF8-485C-8367-BD6F730E2854}" srcOrd="0" destOrd="0" presId="urn:microsoft.com/office/officeart/2005/8/layout/chevron2"/>
    <dgm:cxn modelId="{F521BC65-928A-445C-8BC9-B69F7E7870DF}" type="presParOf" srcId="{29523889-FFF8-485C-8367-BD6F730E2854}" destId="{C75FBE0E-20CA-4329-BC39-7268319C2497}" srcOrd="0" destOrd="0" presId="urn:microsoft.com/office/officeart/2005/8/layout/chevron2"/>
    <dgm:cxn modelId="{2E847C0B-1EFB-424F-9A1B-588F909E67B2}" type="presParOf" srcId="{29523889-FFF8-485C-8367-BD6F730E2854}" destId="{199DF64A-6B54-428F-AB63-628BE81EC3EF}" srcOrd="1" destOrd="0" presId="urn:microsoft.com/office/officeart/2005/8/layout/chevron2"/>
    <dgm:cxn modelId="{777A62DE-32AE-4A34-A78F-670DB2EB1469}" type="presParOf" srcId="{4AA611B1-D562-42A5-B532-8A1177D0C94B}" destId="{800D6D7E-DB69-4519-B495-47071CD5A96E}" srcOrd="1" destOrd="0" presId="urn:microsoft.com/office/officeart/2005/8/layout/chevron2"/>
    <dgm:cxn modelId="{1926041A-10EA-4A90-AF56-4B8180553E3B}" type="presParOf" srcId="{4AA611B1-D562-42A5-B532-8A1177D0C94B}" destId="{809B7E12-8768-490E-AD58-9A2BDDFEBDAD}" srcOrd="2" destOrd="0" presId="urn:microsoft.com/office/officeart/2005/8/layout/chevron2"/>
    <dgm:cxn modelId="{FDD65730-AD72-40C9-BCAE-3FC9E63DE2F1}" type="presParOf" srcId="{809B7E12-8768-490E-AD58-9A2BDDFEBDAD}" destId="{1B04F910-0B10-41C1-86CF-AA0CC6A6D6A9}" srcOrd="0" destOrd="0" presId="urn:microsoft.com/office/officeart/2005/8/layout/chevron2"/>
    <dgm:cxn modelId="{018B3953-3963-401A-A734-E5E8D899B100}" type="presParOf" srcId="{809B7E12-8768-490E-AD58-9A2BDDFEBDAD}" destId="{A09D1B7E-A3FA-4ABE-AB4B-C5B64C460468}" srcOrd="1" destOrd="0" presId="urn:microsoft.com/office/officeart/2005/8/layout/chevron2"/>
    <dgm:cxn modelId="{8BC2BFB0-B365-44E3-B66E-B03116790B86}" type="presParOf" srcId="{4AA611B1-D562-42A5-B532-8A1177D0C94B}" destId="{9B71B0BB-DCD4-4810-A918-565E0F4F3F4D}" srcOrd="3" destOrd="0" presId="urn:microsoft.com/office/officeart/2005/8/layout/chevron2"/>
    <dgm:cxn modelId="{39715FAD-9AFF-43D8-95B9-DE257DFEB106}" type="presParOf" srcId="{4AA611B1-D562-42A5-B532-8A1177D0C94B}" destId="{8631CFF8-38D2-4E3D-880A-6671D72B7252}" srcOrd="4" destOrd="0" presId="urn:microsoft.com/office/officeart/2005/8/layout/chevron2"/>
    <dgm:cxn modelId="{ECC120FF-F918-4FA2-9501-4425BB7C7377}" type="presParOf" srcId="{8631CFF8-38D2-4E3D-880A-6671D72B7252}" destId="{3E325076-86CA-482E-B30B-377061D91418}" srcOrd="0" destOrd="0" presId="urn:microsoft.com/office/officeart/2005/8/layout/chevron2"/>
    <dgm:cxn modelId="{EF4702D7-8412-4AA8-AE00-2CA581A33A30}" type="presParOf" srcId="{8631CFF8-38D2-4E3D-880A-6671D72B7252}" destId="{32C05AEE-0F2C-4990-BD15-A755A865E20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5FBE0E-20CA-4329-BC39-7268319C2497}">
      <dsp:nvSpPr>
        <dsp:cNvPr id="0" name=""/>
        <dsp:cNvSpPr/>
      </dsp:nvSpPr>
      <dsp:spPr>
        <a:xfrm rot="5400000">
          <a:off x="-294739" y="301676"/>
          <a:ext cx="1964929" cy="1375450"/>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s-ES" sz="1800" kern="1200" dirty="0"/>
            <a:t>Planteamiento del problema</a:t>
          </a:r>
        </a:p>
      </dsp:txBody>
      <dsp:txXfrm rot="-5400000">
        <a:off x="1" y="694661"/>
        <a:ext cx="1375450" cy="589479"/>
      </dsp:txXfrm>
    </dsp:sp>
    <dsp:sp modelId="{199DF64A-6B54-428F-AB63-628BE81EC3EF}">
      <dsp:nvSpPr>
        <dsp:cNvPr id="0" name=""/>
        <dsp:cNvSpPr/>
      </dsp:nvSpPr>
      <dsp:spPr>
        <a:xfrm rot="5400000">
          <a:off x="5949038" y="-4566651"/>
          <a:ext cx="1277204" cy="10424380"/>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s-VE" sz="1700" kern="1200" dirty="0"/>
            <a:t>A nivel mundial se produce toneladas de desechos y se ha promocionado a nivel educativo la reutilización y el reciclaje.</a:t>
          </a:r>
          <a:endParaRPr lang="es-ES" sz="1700" kern="1200" dirty="0"/>
        </a:p>
        <a:p>
          <a:pPr marL="171450" lvl="1" indent="-171450" algn="l" defTabSz="755650">
            <a:lnSpc>
              <a:spcPct val="90000"/>
            </a:lnSpc>
            <a:spcBef>
              <a:spcPct val="0"/>
            </a:spcBef>
            <a:spcAft>
              <a:spcPct val="15000"/>
            </a:spcAft>
            <a:buChar char="•"/>
          </a:pPr>
          <a:r>
            <a:rPr lang="es-ES" sz="1700" kern="1200" dirty="0"/>
            <a:t>La contaminación es un cambio perjudicial que afectará nocivamente las condiciones de vida y que aumenta continuamente.</a:t>
          </a:r>
        </a:p>
        <a:p>
          <a:pPr marL="171450" lvl="1" indent="-171450" algn="l" defTabSz="755650">
            <a:lnSpc>
              <a:spcPct val="90000"/>
            </a:lnSpc>
            <a:spcBef>
              <a:spcPct val="0"/>
            </a:spcBef>
            <a:spcAft>
              <a:spcPct val="15000"/>
            </a:spcAft>
            <a:buChar char="•"/>
          </a:pPr>
          <a:r>
            <a:rPr lang="es-ES" sz="1700" kern="1200" dirty="0"/>
            <a:t>Las botellas plásticas </a:t>
          </a:r>
          <a:r>
            <a:rPr lang="es-VE" sz="1700" kern="1200" dirty="0"/>
            <a:t>abundan como desperdicio por todas partes y</a:t>
          </a:r>
          <a:r>
            <a:rPr lang="es-ES" sz="1700" kern="1200" dirty="0"/>
            <a:t> tardan entre cien y mil años en degradarse.</a:t>
          </a:r>
        </a:p>
      </dsp:txBody>
      <dsp:txXfrm rot="-5400000">
        <a:off x="1375450" y="69285"/>
        <a:ext cx="10362032" cy="1152508"/>
      </dsp:txXfrm>
    </dsp:sp>
    <dsp:sp modelId="{1B04F910-0B10-41C1-86CF-AA0CC6A6D6A9}">
      <dsp:nvSpPr>
        <dsp:cNvPr id="0" name=""/>
        <dsp:cNvSpPr/>
      </dsp:nvSpPr>
      <dsp:spPr>
        <a:xfrm rot="5400000">
          <a:off x="-294739" y="2276587"/>
          <a:ext cx="1964929" cy="1375450"/>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s-ES" sz="1800" kern="1200" dirty="0"/>
            <a:t>Justificación</a:t>
          </a:r>
        </a:p>
      </dsp:txBody>
      <dsp:txXfrm rot="-5400000">
        <a:off x="1" y="2669572"/>
        <a:ext cx="1375450" cy="589479"/>
      </dsp:txXfrm>
    </dsp:sp>
    <dsp:sp modelId="{A09D1B7E-A3FA-4ABE-AB4B-C5B64C460468}">
      <dsp:nvSpPr>
        <dsp:cNvPr id="0" name=""/>
        <dsp:cNvSpPr/>
      </dsp:nvSpPr>
      <dsp:spPr>
        <a:xfrm rot="5400000">
          <a:off x="5765549" y="-2591740"/>
          <a:ext cx="1644183" cy="10424380"/>
        </a:xfrm>
        <a:prstGeom prst="round2SameRect">
          <a:avLst/>
        </a:prstGeom>
        <a:no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just" defTabSz="711200">
            <a:lnSpc>
              <a:spcPct val="90000"/>
            </a:lnSpc>
            <a:spcBef>
              <a:spcPct val="0"/>
            </a:spcBef>
            <a:spcAft>
              <a:spcPct val="15000"/>
            </a:spcAft>
            <a:buChar char="•"/>
          </a:pPr>
          <a:r>
            <a:rPr lang="es-VE" sz="1600" kern="1200" dirty="0"/>
            <a:t>Ofrece una alternativa distinta a las botellas plásticas de las cuales el 80% de ellas no son recicladas</a:t>
          </a:r>
          <a:endParaRPr lang="es-ES" sz="1600" kern="1200" dirty="0"/>
        </a:p>
        <a:p>
          <a:pPr marL="171450" lvl="1" indent="-171450" algn="just" defTabSz="711200">
            <a:lnSpc>
              <a:spcPct val="90000"/>
            </a:lnSpc>
            <a:spcBef>
              <a:spcPct val="0"/>
            </a:spcBef>
            <a:spcAft>
              <a:spcPct val="15000"/>
            </a:spcAft>
            <a:buChar char="•"/>
          </a:pPr>
          <a:endParaRPr lang="es-VE" sz="1600" kern="1200" dirty="0"/>
        </a:p>
        <a:p>
          <a:pPr marL="171450" lvl="1" indent="-171450" algn="just" defTabSz="711200">
            <a:lnSpc>
              <a:spcPct val="90000"/>
            </a:lnSpc>
            <a:spcBef>
              <a:spcPct val="0"/>
            </a:spcBef>
            <a:spcAft>
              <a:spcPct val="15000"/>
            </a:spcAft>
            <a:buChar char="•"/>
          </a:pPr>
          <a:r>
            <a:rPr lang="es-VE" sz="1600" kern="1200" dirty="0"/>
            <a:t>Esta botella biodegradable es una idea innovadora, que da a conocer la magnitud del problema</a:t>
          </a:r>
        </a:p>
        <a:p>
          <a:pPr marL="171450" lvl="1" indent="-171450" algn="just" defTabSz="711200">
            <a:lnSpc>
              <a:spcPct val="90000"/>
            </a:lnSpc>
            <a:spcBef>
              <a:spcPct val="0"/>
            </a:spcBef>
            <a:spcAft>
              <a:spcPct val="15000"/>
            </a:spcAft>
            <a:buChar char="•"/>
          </a:pPr>
          <a:r>
            <a:rPr lang="es-VE" sz="1600" kern="1200" dirty="0"/>
            <a:t>de la contaminación que los refrescos de cola y sus similares trajeron consigo </a:t>
          </a:r>
        </a:p>
        <a:p>
          <a:pPr marL="171450" lvl="1" indent="-171450" algn="just" defTabSz="711200">
            <a:lnSpc>
              <a:spcPct val="90000"/>
            </a:lnSpc>
            <a:spcBef>
              <a:spcPct val="0"/>
            </a:spcBef>
            <a:spcAft>
              <a:spcPct val="15000"/>
            </a:spcAft>
            <a:buChar char="•"/>
          </a:pPr>
          <a:endParaRPr lang="es-VE" sz="1600" kern="1200" dirty="0"/>
        </a:p>
        <a:p>
          <a:pPr marL="171450" lvl="1" indent="-171450" algn="just" defTabSz="711200">
            <a:lnSpc>
              <a:spcPct val="90000"/>
            </a:lnSpc>
            <a:spcBef>
              <a:spcPct val="0"/>
            </a:spcBef>
            <a:spcAft>
              <a:spcPct val="15000"/>
            </a:spcAft>
            <a:buChar char="•"/>
          </a:pPr>
          <a:r>
            <a:rPr lang="es-VE" sz="1600" kern="1200" dirty="0"/>
            <a:t>Son un producto al alcance de todos, que se puede formar en una cocina regular e incluso. </a:t>
          </a:r>
        </a:p>
      </dsp:txBody>
      <dsp:txXfrm rot="-5400000">
        <a:off x="1375451" y="1878620"/>
        <a:ext cx="10344118" cy="1483659"/>
      </dsp:txXfrm>
    </dsp:sp>
    <dsp:sp modelId="{3E325076-86CA-482E-B30B-377061D91418}">
      <dsp:nvSpPr>
        <dsp:cNvPr id="0" name=""/>
        <dsp:cNvSpPr/>
      </dsp:nvSpPr>
      <dsp:spPr>
        <a:xfrm rot="5400000">
          <a:off x="-294739" y="4088726"/>
          <a:ext cx="1964929" cy="1375450"/>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s-ES" sz="1800" kern="1200" dirty="0"/>
            <a:t>Objetivos</a:t>
          </a:r>
        </a:p>
      </dsp:txBody>
      <dsp:txXfrm rot="-5400000">
        <a:off x="1" y="4481711"/>
        <a:ext cx="1375450" cy="589479"/>
      </dsp:txXfrm>
    </dsp:sp>
    <dsp:sp modelId="{32C05AEE-0F2C-4990-BD15-A755A865E20B}">
      <dsp:nvSpPr>
        <dsp:cNvPr id="0" name=""/>
        <dsp:cNvSpPr/>
      </dsp:nvSpPr>
      <dsp:spPr>
        <a:xfrm rot="5400000">
          <a:off x="5627745" y="-476036"/>
          <a:ext cx="1919790" cy="10424380"/>
        </a:xfrm>
        <a:prstGeom prst="round2SameRect">
          <a:avLst/>
        </a:prstGeom>
        <a:no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VE" sz="1600" kern="1200" dirty="0"/>
            <a:t>General:  Elaborar una botella de agua comestible.</a:t>
          </a:r>
          <a:endParaRPr lang="es-ES" sz="1600" kern="1200" dirty="0"/>
        </a:p>
        <a:p>
          <a:pPr marL="171450" lvl="1" indent="-171450" algn="l" defTabSz="711200">
            <a:lnSpc>
              <a:spcPct val="90000"/>
            </a:lnSpc>
            <a:spcBef>
              <a:spcPct val="0"/>
            </a:spcBef>
            <a:spcAft>
              <a:spcPct val="15000"/>
            </a:spcAft>
            <a:buChar char="•"/>
          </a:pPr>
          <a:endParaRPr lang="es-VE" sz="1600" kern="1200" dirty="0"/>
        </a:p>
        <a:p>
          <a:pPr marL="171450" lvl="1" indent="-171450" algn="l" defTabSz="711200">
            <a:lnSpc>
              <a:spcPct val="90000"/>
            </a:lnSpc>
            <a:spcBef>
              <a:spcPct val="0"/>
            </a:spcBef>
            <a:spcAft>
              <a:spcPct val="15000"/>
            </a:spcAft>
            <a:buChar char="•"/>
          </a:pPr>
          <a:r>
            <a:rPr lang="es-VE" sz="1600" kern="1200" dirty="0"/>
            <a:t>Específicos:</a:t>
          </a:r>
        </a:p>
        <a:p>
          <a:pPr marL="171450" lvl="1" indent="-171450" algn="l" defTabSz="711200">
            <a:lnSpc>
              <a:spcPct val="90000"/>
            </a:lnSpc>
            <a:spcBef>
              <a:spcPct val="0"/>
            </a:spcBef>
            <a:spcAft>
              <a:spcPct val="15000"/>
            </a:spcAft>
            <a:buChar char="•"/>
          </a:pPr>
          <a:r>
            <a:rPr lang="es-VE" sz="1600" kern="1200" dirty="0"/>
            <a:t>Mencionar los perjuicios ambientales ocasionados por las botellas convencionales (vidrio y plástico).</a:t>
          </a:r>
        </a:p>
        <a:p>
          <a:pPr marL="171450" lvl="1" indent="-171450" algn="l" defTabSz="711200">
            <a:lnSpc>
              <a:spcPct val="90000"/>
            </a:lnSpc>
            <a:spcBef>
              <a:spcPct val="0"/>
            </a:spcBef>
            <a:spcAft>
              <a:spcPct val="15000"/>
            </a:spcAft>
            <a:buChar char="•"/>
          </a:pPr>
          <a:r>
            <a:rPr lang="es-VE" sz="1600" kern="1200" dirty="0"/>
            <a:t>Investigar las propiedades de los compuestos necesarios para la botella.</a:t>
          </a:r>
        </a:p>
        <a:p>
          <a:pPr marL="171450" lvl="1" indent="-171450" algn="l" defTabSz="711200">
            <a:lnSpc>
              <a:spcPct val="90000"/>
            </a:lnSpc>
            <a:spcBef>
              <a:spcPct val="0"/>
            </a:spcBef>
            <a:spcAft>
              <a:spcPct val="15000"/>
            </a:spcAft>
            <a:buChar char="•"/>
          </a:pPr>
          <a:r>
            <a:rPr lang="es-VE" sz="1600" kern="1200" dirty="0"/>
            <a:t>Elaborar la botella comestible.</a:t>
          </a:r>
        </a:p>
        <a:p>
          <a:pPr marL="171450" lvl="1" indent="-171450" algn="l" defTabSz="711200">
            <a:lnSpc>
              <a:spcPct val="90000"/>
            </a:lnSpc>
            <a:spcBef>
              <a:spcPct val="0"/>
            </a:spcBef>
            <a:spcAft>
              <a:spcPct val="15000"/>
            </a:spcAft>
            <a:buChar char="•"/>
          </a:pPr>
          <a:r>
            <a:rPr lang="es-VE" sz="1600" kern="1200" dirty="0"/>
            <a:t>Demostrar la efectividad de la botella.</a:t>
          </a:r>
        </a:p>
      </dsp:txBody>
      <dsp:txXfrm rot="-5400000">
        <a:off x="1375450" y="3869975"/>
        <a:ext cx="10330664" cy="173235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197FCFF5-B307-496D-9EC7-CEE72F3E6E3C}" type="datetimeFigureOut">
              <a:rPr lang="es-VE" smtClean="0"/>
              <a:pPr/>
              <a:t>14/4/22</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176FD2C5-2E1D-4359-B660-34C60C00410D}" type="slidenum">
              <a:rPr lang="es-VE" smtClean="0"/>
              <a:pPr/>
              <a:t>‹#›</a:t>
            </a:fld>
            <a:endParaRPr lang="es-VE"/>
          </a:p>
        </p:txBody>
      </p:sp>
    </p:spTree>
    <p:extLst>
      <p:ext uri="{BB962C8B-B14F-4D97-AF65-F5344CB8AC3E}">
        <p14:creationId xmlns:p14="http://schemas.microsoft.com/office/powerpoint/2010/main" val="4002976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197FCFF5-B307-496D-9EC7-CEE72F3E6E3C}" type="datetimeFigureOut">
              <a:rPr lang="es-VE" smtClean="0"/>
              <a:pPr/>
              <a:t>14/4/22</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176FD2C5-2E1D-4359-B660-34C60C00410D}" type="slidenum">
              <a:rPr lang="es-VE" smtClean="0"/>
              <a:pPr/>
              <a:t>‹#›</a:t>
            </a:fld>
            <a:endParaRPr lang="es-VE"/>
          </a:p>
        </p:txBody>
      </p:sp>
    </p:spTree>
    <p:extLst>
      <p:ext uri="{BB962C8B-B14F-4D97-AF65-F5344CB8AC3E}">
        <p14:creationId xmlns:p14="http://schemas.microsoft.com/office/powerpoint/2010/main" val="33091483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197FCFF5-B307-496D-9EC7-CEE72F3E6E3C}" type="datetimeFigureOut">
              <a:rPr lang="es-VE" smtClean="0"/>
              <a:pPr/>
              <a:t>14/4/22</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176FD2C5-2E1D-4359-B660-34C60C00410D}" type="slidenum">
              <a:rPr lang="es-VE" smtClean="0"/>
              <a:pPr/>
              <a:t>‹#›</a:t>
            </a:fld>
            <a:endParaRPr lang="es-VE"/>
          </a:p>
        </p:txBody>
      </p:sp>
    </p:spTree>
    <p:extLst>
      <p:ext uri="{BB962C8B-B14F-4D97-AF65-F5344CB8AC3E}">
        <p14:creationId xmlns:p14="http://schemas.microsoft.com/office/powerpoint/2010/main" val="42914575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197FCFF5-B307-496D-9EC7-CEE72F3E6E3C}" type="datetimeFigureOut">
              <a:rPr lang="es-VE" smtClean="0"/>
              <a:pPr/>
              <a:t>14/4/22</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176FD2C5-2E1D-4359-B660-34C60C00410D}" type="slidenum">
              <a:rPr lang="es-VE" smtClean="0"/>
              <a:pPr/>
              <a:t>‹#›</a:t>
            </a:fld>
            <a:endParaRPr lang="es-VE"/>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68980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197FCFF5-B307-496D-9EC7-CEE72F3E6E3C}" type="datetimeFigureOut">
              <a:rPr lang="es-VE" smtClean="0"/>
              <a:pPr/>
              <a:t>14/4/22</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176FD2C5-2E1D-4359-B660-34C60C00410D}" type="slidenum">
              <a:rPr lang="es-VE" smtClean="0"/>
              <a:pPr/>
              <a:t>‹#›</a:t>
            </a:fld>
            <a:endParaRPr lang="es-VE"/>
          </a:p>
        </p:txBody>
      </p:sp>
    </p:spTree>
    <p:extLst>
      <p:ext uri="{BB962C8B-B14F-4D97-AF65-F5344CB8AC3E}">
        <p14:creationId xmlns:p14="http://schemas.microsoft.com/office/powerpoint/2010/main" val="27940285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197FCFF5-B307-496D-9EC7-CEE72F3E6E3C}" type="datetimeFigureOut">
              <a:rPr lang="es-VE" smtClean="0"/>
              <a:pPr/>
              <a:t>14/4/22</a:t>
            </a:fld>
            <a:endParaRPr lang="es-VE"/>
          </a:p>
        </p:txBody>
      </p:sp>
      <p:sp>
        <p:nvSpPr>
          <p:cNvPr id="4" name="Footer Placeholder 3"/>
          <p:cNvSpPr>
            <a:spLocks noGrp="1"/>
          </p:cNvSpPr>
          <p:nvPr>
            <p:ph type="ftr" sz="quarter" idx="11"/>
          </p:nvPr>
        </p:nvSpPr>
        <p:spPr/>
        <p:txBody>
          <a:bodyPr/>
          <a:lstStyle/>
          <a:p>
            <a:endParaRPr lang="es-VE"/>
          </a:p>
        </p:txBody>
      </p:sp>
      <p:sp>
        <p:nvSpPr>
          <p:cNvPr id="5" name="Slide Number Placeholder 4"/>
          <p:cNvSpPr>
            <a:spLocks noGrp="1"/>
          </p:cNvSpPr>
          <p:nvPr>
            <p:ph type="sldNum" sz="quarter" idx="12"/>
          </p:nvPr>
        </p:nvSpPr>
        <p:spPr/>
        <p:txBody>
          <a:bodyPr/>
          <a:lstStyle/>
          <a:p>
            <a:fld id="{176FD2C5-2E1D-4359-B660-34C60C00410D}" type="slidenum">
              <a:rPr lang="es-VE" smtClean="0"/>
              <a:pPr/>
              <a:t>‹#›</a:t>
            </a:fld>
            <a:endParaRPr lang="es-VE"/>
          </a:p>
        </p:txBody>
      </p:sp>
    </p:spTree>
    <p:extLst>
      <p:ext uri="{BB962C8B-B14F-4D97-AF65-F5344CB8AC3E}">
        <p14:creationId xmlns:p14="http://schemas.microsoft.com/office/powerpoint/2010/main" val="27375538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197FCFF5-B307-496D-9EC7-CEE72F3E6E3C}" type="datetimeFigureOut">
              <a:rPr lang="es-VE" smtClean="0"/>
              <a:pPr/>
              <a:t>14/4/22</a:t>
            </a:fld>
            <a:endParaRPr lang="es-VE"/>
          </a:p>
        </p:txBody>
      </p:sp>
      <p:sp>
        <p:nvSpPr>
          <p:cNvPr id="4" name="Footer Placeholder 3"/>
          <p:cNvSpPr>
            <a:spLocks noGrp="1"/>
          </p:cNvSpPr>
          <p:nvPr>
            <p:ph type="ftr" sz="quarter" idx="11"/>
          </p:nvPr>
        </p:nvSpPr>
        <p:spPr/>
        <p:txBody>
          <a:bodyPr/>
          <a:lstStyle/>
          <a:p>
            <a:endParaRPr lang="es-VE"/>
          </a:p>
        </p:txBody>
      </p:sp>
      <p:sp>
        <p:nvSpPr>
          <p:cNvPr id="5" name="Slide Number Placeholder 4"/>
          <p:cNvSpPr>
            <a:spLocks noGrp="1"/>
          </p:cNvSpPr>
          <p:nvPr>
            <p:ph type="sldNum" sz="quarter" idx="12"/>
          </p:nvPr>
        </p:nvSpPr>
        <p:spPr/>
        <p:txBody>
          <a:bodyPr/>
          <a:lstStyle/>
          <a:p>
            <a:fld id="{176FD2C5-2E1D-4359-B660-34C60C00410D}" type="slidenum">
              <a:rPr lang="es-VE" smtClean="0"/>
              <a:pPr/>
              <a:t>‹#›</a:t>
            </a:fld>
            <a:endParaRPr lang="es-VE"/>
          </a:p>
        </p:txBody>
      </p:sp>
    </p:spTree>
    <p:extLst>
      <p:ext uri="{BB962C8B-B14F-4D97-AF65-F5344CB8AC3E}">
        <p14:creationId xmlns:p14="http://schemas.microsoft.com/office/powerpoint/2010/main" val="7663995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97FCFF5-B307-496D-9EC7-CEE72F3E6E3C}" type="datetimeFigureOut">
              <a:rPr lang="es-VE" smtClean="0"/>
              <a:pPr/>
              <a:t>14/4/22</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176FD2C5-2E1D-4359-B660-34C60C00410D}" type="slidenum">
              <a:rPr lang="es-VE" smtClean="0"/>
              <a:pPr/>
              <a:t>‹#›</a:t>
            </a:fld>
            <a:endParaRPr lang="es-VE"/>
          </a:p>
        </p:txBody>
      </p:sp>
    </p:spTree>
    <p:extLst>
      <p:ext uri="{BB962C8B-B14F-4D97-AF65-F5344CB8AC3E}">
        <p14:creationId xmlns:p14="http://schemas.microsoft.com/office/powerpoint/2010/main" val="18564440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s-ES"/>
              <a:t>Haga clic para modificar el estilo de título del patrón</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97FCFF5-B307-496D-9EC7-CEE72F3E6E3C}" type="datetimeFigureOut">
              <a:rPr lang="es-VE" smtClean="0"/>
              <a:pPr/>
              <a:t>14/4/22</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176FD2C5-2E1D-4359-B660-34C60C00410D}" type="slidenum">
              <a:rPr lang="es-VE" smtClean="0"/>
              <a:pPr/>
              <a:t>‹#›</a:t>
            </a:fld>
            <a:endParaRPr lang="es-VE"/>
          </a:p>
        </p:txBody>
      </p:sp>
    </p:spTree>
    <p:extLst>
      <p:ext uri="{BB962C8B-B14F-4D97-AF65-F5344CB8AC3E}">
        <p14:creationId xmlns:p14="http://schemas.microsoft.com/office/powerpoint/2010/main" val="41290037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97FCFF5-B307-496D-9EC7-CEE72F3E6E3C}" type="datetimeFigureOut">
              <a:rPr lang="es-VE" smtClean="0"/>
              <a:pPr/>
              <a:t>14/4/22</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176FD2C5-2E1D-4359-B660-34C60C00410D}" type="slidenum">
              <a:rPr lang="es-VE" smtClean="0"/>
              <a:pPr/>
              <a:t>‹#›</a:t>
            </a:fld>
            <a:endParaRPr lang="es-VE"/>
          </a:p>
        </p:txBody>
      </p:sp>
    </p:spTree>
    <p:extLst>
      <p:ext uri="{BB962C8B-B14F-4D97-AF65-F5344CB8AC3E}">
        <p14:creationId xmlns:p14="http://schemas.microsoft.com/office/powerpoint/2010/main" val="17870467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197FCFF5-B307-496D-9EC7-CEE72F3E6E3C}" type="datetimeFigureOut">
              <a:rPr lang="es-VE" smtClean="0"/>
              <a:pPr/>
              <a:t>14/4/22</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176FD2C5-2E1D-4359-B660-34C60C00410D}" type="slidenum">
              <a:rPr lang="es-VE" smtClean="0"/>
              <a:pPr/>
              <a:t>‹#›</a:t>
            </a:fld>
            <a:endParaRPr lang="es-VE"/>
          </a:p>
        </p:txBody>
      </p:sp>
    </p:spTree>
    <p:extLst>
      <p:ext uri="{BB962C8B-B14F-4D97-AF65-F5344CB8AC3E}">
        <p14:creationId xmlns:p14="http://schemas.microsoft.com/office/powerpoint/2010/main" val="40764155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7FCFF5-B307-496D-9EC7-CEE72F3E6E3C}" type="datetimeFigureOut">
              <a:rPr lang="es-VE" smtClean="0"/>
              <a:pPr/>
              <a:t>14/4/22</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176FD2C5-2E1D-4359-B660-34C60C00410D}" type="slidenum">
              <a:rPr lang="es-VE" smtClean="0"/>
              <a:pPr/>
              <a:t>‹#›</a:t>
            </a:fld>
            <a:endParaRPr lang="es-VE"/>
          </a:p>
        </p:txBody>
      </p:sp>
    </p:spTree>
    <p:extLst>
      <p:ext uri="{BB962C8B-B14F-4D97-AF65-F5344CB8AC3E}">
        <p14:creationId xmlns:p14="http://schemas.microsoft.com/office/powerpoint/2010/main" val="738905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2" name="Content Placeholder 3"/>
          <p:cNvSpPr>
            <a:spLocks noGrp="1"/>
          </p:cNvSpPr>
          <p:nvPr>
            <p:ph sz="quarter" idx="13"/>
          </p:nvPr>
        </p:nvSpPr>
        <p:spPr>
          <a:xfrm>
            <a:off x="913774" y="3051012"/>
            <a:ext cx="5106027" cy="274018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3" name="Content Placeholder 5"/>
          <p:cNvSpPr>
            <a:spLocks noGrp="1"/>
          </p:cNvSpPr>
          <p:nvPr>
            <p:ph sz="quarter" idx="14"/>
          </p:nvPr>
        </p:nvSpPr>
        <p:spPr>
          <a:xfrm>
            <a:off x="6172200" y="3051012"/>
            <a:ext cx="5105401" cy="274018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97FCFF5-B307-496D-9EC7-CEE72F3E6E3C}" type="datetimeFigureOut">
              <a:rPr lang="es-VE" smtClean="0"/>
              <a:pPr/>
              <a:t>14/4/22</a:t>
            </a:fld>
            <a:endParaRPr lang="es-VE"/>
          </a:p>
        </p:txBody>
      </p:sp>
      <p:sp>
        <p:nvSpPr>
          <p:cNvPr id="8" name="Footer Placeholder 7"/>
          <p:cNvSpPr>
            <a:spLocks noGrp="1"/>
          </p:cNvSpPr>
          <p:nvPr>
            <p:ph type="ftr" sz="quarter" idx="11"/>
          </p:nvPr>
        </p:nvSpPr>
        <p:spPr/>
        <p:txBody>
          <a:bodyPr/>
          <a:lstStyle/>
          <a:p>
            <a:endParaRPr lang="es-VE"/>
          </a:p>
        </p:txBody>
      </p:sp>
      <p:sp>
        <p:nvSpPr>
          <p:cNvPr id="9" name="Slide Number Placeholder 8"/>
          <p:cNvSpPr>
            <a:spLocks noGrp="1"/>
          </p:cNvSpPr>
          <p:nvPr>
            <p:ph type="sldNum" sz="quarter" idx="12"/>
          </p:nvPr>
        </p:nvSpPr>
        <p:spPr/>
        <p:txBody>
          <a:bodyPr/>
          <a:lstStyle/>
          <a:p>
            <a:fld id="{176FD2C5-2E1D-4359-B660-34C60C00410D}" type="slidenum">
              <a:rPr lang="es-VE" smtClean="0"/>
              <a:pPr/>
              <a:t>‹#›</a:t>
            </a:fld>
            <a:endParaRPr lang="es-VE"/>
          </a:p>
        </p:txBody>
      </p:sp>
    </p:spTree>
    <p:extLst>
      <p:ext uri="{BB962C8B-B14F-4D97-AF65-F5344CB8AC3E}">
        <p14:creationId xmlns:p14="http://schemas.microsoft.com/office/powerpoint/2010/main" val="36003755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97FCFF5-B307-496D-9EC7-CEE72F3E6E3C}" type="datetimeFigureOut">
              <a:rPr lang="es-VE" smtClean="0"/>
              <a:pPr/>
              <a:t>14/4/22</a:t>
            </a:fld>
            <a:endParaRPr lang="es-VE"/>
          </a:p>
        </p:txBody>
      </p:sp>
      <p:sp>
        <p:nvSpPr>
          <p:cNvPr id="4" name="Footer Placeholder 3"/>
          <p:cNvSpPr>
            <a:spLocks noGrp="1"/>
          </p:cNvSpPr>
          <p:nvPr>
            <p:ph type="ftr" sz="quarter" idx="11"/>
          </p:nvPr>
        </p:nvSpPr>
        <p:spPr/>
        <p:txBody>
          <a:bodyPr/>
          <a:lstStyle/>
          <a:p>
            <a:endParaRPr lang="es-VE"/>
          </a:p>
        </p:txBody>
      </p:sp>
      <p:sp>
        <p:nvSpPr>
          <p:cNvPr id="5" name="Slide Number Placeholder 4"/>
          <p:cNvSpPr>
            <a:spLocks noGrp="1"/>
          </p:cNvSpPr>
          <p:nvPr>
            <p:ph type="sldNum" sz="quarter" idx="12"/>
          </p:nvPr>
        </p:nvSpPr>
        <p:spPr/>
        <p:txBody>
          <a:bodyPr/>
          <a:lstStyle/>
          <a:p>
            <a:fld id="{176FD2C5-2E1D-4359-B660-34C60C00410D}" type="slidenum">
              <a:rPr lang="es-VE" smtClean="0"/>
              <a:pPr/>
              <a:t>‹#›</a:t>
            </a:fld>
            <a:endParaRPr lang="es-VE"/>
          </a:p>
        </p:txBody>
      </p:sp>
    </p:spTree>
    <p:extLst>
      <p:ext uri="{BB962C8B-B14F-4D97-AF65-F5344CB8AC3E}">
        <p14:creationId xmlns:p14="http://schemas.microsoft.com/office/powerpoint/2010/main" val="24376462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197FCFF5-B307-496D-9EC7-CEE72F3E6E3C}" type="datetimeFigureOut">
              <a:rPr lang="es-VE" smtClean="0"/>
              <a:pPr/>
              <a:t>14/4/22</a:t>
            </a:fld>
            <a:endParaRPr lang="es-VE"/>
          </a:p>
        </p:txBody>
      </p:sp>
      <p:sp>
        <p:nvSpPr>
          <p:cNvPr id="3" name="Footer Placeholder 2"/>
          <p:cNvSpPr>
            <a:spLocks noGrp="1"/>
          </p:cNvSpPr>
          <p:nvPr>
            <p:ph type="ftr" sz="quarter" idx="11"/>
          </p:nvPr>
        </p:nvSpPr>
        <p:spPr/>
        <p:txBody>
          <a:bodyPr/>
          <a:lstStyle/>
          <a:p>
            <a:endParaRPr lang="es-VE"/>
          </a:p>
        </p:txBody>
      </p:sp>
      <p:sp>
        <p:nvSpPr>
          <p:cNvPr id="4" name="Slide Number Placeholder 3"/>
          <p:cNvSpPr>
            <a:spLocks noGrp="1"/>
          </p:cNvSpPr>
          <p:nvPr>
            <p:ph type="sldNum" sz="quarter" idx="12"/>
          </p:nvPr>
        </p:nvSpPr>
        <p:spPr/>
        <p:txBody>
          <a:bodyPr/>
          <a:lstStyle/>
          <a:p>
            <a:fld id="{176FD2C5-2E1D-4359-B660-34C60C00410D}" type="slidenum">
              <a:rPr lang="es-VE" smtClean="0"/>
              <a:pPr/>
              <a:t>‹#›</a:t>
            </a:fld>
            <a:endParaRPr lang="es-VE"/>
          </a:p>
        </p:txBody>
      </p:sp>
    </p:spTree>
    <p:extLst>
      <p:ext uri="{BB962C8B-B14F-4D97-AF65-F5344CB8AC3E}">
        <p14:creationId xmlns:p14="http://schemas.microsoft.com/office/powerpoint/2010/main" val="17694865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s-ES"/>
              <a:t>Haga clic para modificar el estilo de título del patrón</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197FCFF5-B307-496D-9EC7-CEE72F3E6E3C}" type="datetimeFigureOut">
              <a:rPr lang="es-VE" smtClean="0"/>
              <a:pPr/>
              <a:t>14/4/22</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176FD2C5-2E1D-4359-B660-34C60C00410D}" type="slidenum">
              <a:rPr lang="es-VE" smtClean="0"/>
              <a:pPr/>
              <a:t>‹#›</a:t>
            </a:fld>
            <a:endParaRPr lang="es-VE"/>
          </a:p>
        </p:txBody>
      </p:sp>
    </p:spTree>
    <p:extLst>
      <p:ext uri="{BB962C8B-B14F-4D97-AF65-F5344CB8AC3E}">
        <p14:creationId xmlns:p14="http://schemas.microsoft.com/office/powerpoint/2010/main" val="22518379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197FCFF5-B307-496D-9EC7-CEE72F3E6E3C}" type="datetimeFigureOut">
              <a:rPr lang="es-VE" smtClean="0"/>
              <a:pPr/>
              <a:t>14/4/22</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176FD2C5-2E1D-4359-B660-34C60C00410D}" type="slidenum">
              <a:rPr lang="es-VE" smtClean="0"/>
              <a:pPr/>
              <a:t>‹#›</a:t>
            </a:fld>
            <a:endParaRPr lang="es-VE"/>
          </a:p>
        </p:txBody>
      </p:sp>
    </p:spTree>
    <p:extLst>
      <p:ext uri="{BB962C8B-B14F-4D97-AF65-F5344CB8AC3E}">
        <p14:creationId xmlns:p14="http://schemas.microsoft.com/office/powerpoint/2010/main" val="29629504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197FCFF5-B307-496D-9EC7-CEE72F3E6E3C}" type="datetimeFigureOut">
              <a:rPr lang="es-VE" smtClean="0"/>
              <a:pPr/>
              <a:t>14/4/22</a:t>
            </a:fld>
            <a:endParaRPr lang="es-VE"/>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s-VE"/>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176FD2C5-2E1D-4359-B660-34C60C00410D}" type="slidenum">
              <a:rPr lang="es-VE" smtClean="0"/>
              <a:pPr/>
              <a:t>‹#›</a:t>
            </a:fld>
            <a:endParaRPr lang="es-VE"/>
          </a:p>
        </p:txBody>
      </p:sp>
    </p:spTree>
    <p:extLst>
      <p:ext uri="{BB962C8B-B14F-4D97-AF65-F5344CB8AC3E}">
        <p14:creationId xmlns:p14="http://schemas.microsoft.com/office/powerpoint/2010/main" val="3827413289"/>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http://misionesvenezuela.com/wp-content/uploads/2015/09/ministerio_educacion.jpg" TargetMode="External"/><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Layout" Target="../diagrams/layout1.xml"/><Relationship Id="rId7" Type="http://schemas.openxmlformats.org/officeDocument/2006/relationships/image" Target="../media/image7.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751012" y="1960710"/>
            <a:ext cx="8689976" cy="1499129"/>
          </a:xfrm>
        </p:spPr>
        <p:txBody>
          <a:bodyPr>
            <a:normAutofit/>
          </a:bodyPr>
          <a:lstStyle/>
          <a:p>
            <a:r>
              <a:rPr lang="es-VE" dirty="0"/>
              <a:t>Elaboración de una botella de agua comestible</a:t>
            </a:r>
          </a:p>
        </p:txBody>
      </p:sp>
      <p:sp>
        <p:nvSpPr>
          <p:cNvPr id="3" name="Subtítulo 2"/>
          <p:cNvSpPr>
            <a:spLocks noGrp="1"/>
          </p:cNvSpPr>
          <p:nvPr>
            <p:ph type="subTitle" idx="1"/>
          </p:nvPr>
        </p:nvSpPr>
        <p:spPr>
          <a:xfrm>
            <a:off x="0" y="4288664"/>
            <a:ext cx="12192000" cy="2730321"/>
          </a:xfrm>
        </p:spPr>
        <p:txBody>
          <a:bodyPr>
            <a:normAutofit/>
          </a:bodyPr>
          <a:lstStyle/>
          <a:p>
            <a:pPr algn="l"/>
            <a:r>
              <a:rPr lang="es-VE" dirty="0">
                <a:solidFill>
                  <a:schemeClr val="tx1">
                    <a:lumMod val="95000"/>
                    <a:lumOff val="5000"/>
                  </a:schemeClr>
                </a:solidFill>
              </a:rPr>
              <a:t>Integrantes:</a:t>
            </a:r>
          </a:p>
          <a:p>
            <a:pPr algn="l"/>
            <a:r>
              <a:rPr lang="es-VE" dirty="0">
                <a:solidFill>
                  <a:schemeClr val="tx1">
                    <a:lumMod val="95000"/>
                    <a:lumOff val="5000"/>
                  </a:schemeClr>
                </a:solidFill>
              </a:rPr>
              <a:t>#2 Juliana el rayes</a:t>
            </a:r>
          </a:p>
          <a:p>
            <a:pPr algn="l"/>
            <a:r>
              <a:rPr lang="es-VE" dirty="0">
                <a:solidFill>
                  <a:schemeClr val="tx1">
                    <a:lumMod val="95000"/>
                    <a:lumOff val="5000"/>
                  </a:schemeClr>
                </a:solidFill>
              </a:rPr>
              <a:t>#3 María e. Rivas</a:t>
            </a:r>
          </a:p>
          <a:p>
            <a:pPr algn="l"/>
            <a:r>
              <a:rPr lang="es-VE" dirty="0">
                <a:solidFill>
                  <a:schemeClr val="tx1">
                    <a:lumMod val="95000"/>
                    <a:lumOff val="5000"/>
                  </a:schemeClr>
                </a:solidFill>
              </a:rPr>
              <a:t>#17 victoria palma</a:t>
            </a:r>
          </a:p>
          <a:p>
            <a:pPr algn="l"/>
            <a:r>
              <a:rPr lang="es-VE" dirty="0">
                <a:solidFill>
                  <a:schemeClr val="tx1">
                    <a:lumMod val="95000"/>
                    <a:lumOff val="5000"/>
                  </a:schemeClr>
                </a:solidFill>
              </a:rPr>
              <a:t>#18 Ivana silva                            PUERTO ORDAZ, FEBRERO 2016 </a:t>
            </a:r>
          </a:p>
          <a:p>
            <a:pPr algn="l"/>
            <a:endParaRPr lang="es-VE" dirty="0"/>
          </a:p>
          <a:p>
            <a:pPr algn="l"/>
            <a:endParaRPr lang="es-VE" dirty="0"/>
          </a:p>
        </p:txBody>
      </p:sp>
      <p:pic>
        <p:nvPicPr>
          <p:cNvPr id="2049" name="Picture 1" descr="http://misionesvenezuela.com/wp-content/uploads/2015/09/ministerio_educacion.jpg"/>
          <p:cNvPicPr>
            <a:picLocks noChangeAspect="1" noChangeArrowheads="1"/>
          </p:cNvPicPr>
          <p:nvPr/>
        </p:nvPicPr>
        <p:blipFill>
          <a:blip r:embed="rId2" r:link="rId3">
            <a:extLst>
              <a:ext uri="{28A0092B-C50C-407E-A947-70E740481C1C}">
                <a14:useLocalDpi xmlns:a14="http://schemas.microsoft.com/office/drawing/2010/main" val="0"/>
              </a:ext>
            </a:extLst>
          </a:blip>
          <a:srcRect l="26500" t="8000" r="19000" b="36000"/>
          <a:stretch>
            <a:fillRect/>
          </a:stretch>
        </p:blipFill>
        <p:spPr bwMode="auto">
          <a:xfrm>
            <a:off x="325867" y="103151"/>
            <a:ext cx="1744662" cy="17924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0743" y="204517"/>
            <a:ext cx="1395390" cy="15529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3219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VE"/>
          </a:p>
        </p:txBody>
      </p:sp>
      <p:sp>
        <p:nvSpPr>
          <p:cNvPr id="5" name="Rectangle 4"/>
          <p:cNvSpPr>
            <a:spLocks noChangeArrowheads="1"/>
          </p:cNvSpPr>
          <p:nvPr/>
        </p:nvSpPr>
        <p:spPr bwMode="auto">
          <a:xfrm>
            <a:off x="2070529" y="0"/>
            <a:ext cx="7779532" cy="1446550"/>
          </a:xfrm>
          <a:prstGeom prst="rect">
            <a:avLst/>
          </a:prstGeom>
          <a:solidFill>
            <a:schemeClr val="bg1">
              <a:alpha val="62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VE" sz="2200" b="1" i="0" u="none" strike="noStrike" cap="none" normalizeH="0" baseline="0" dirty="0">
                <a:ln>
                  <a:noFill/>
                </a:ln>
                <a:solidFill>
                  <a:schemeClr val="tx1"/>
                </a:solidFill>
                <a:effectLst/>
                <a:ea typeface="Calibri" panose="020F0502020204030204" pitchFamily="34" charset="0"/>
                <a:cs typeface="Arial" panose="020B0604020202020204" pitchFamily="34" charset="0"/>
              </a:rPr>
              <a:t>REPÚBLICA BOLIVARIANA DE VENEZUELA</a:t>
            </a:r>
            <a:endParaRPr kumimoji="0" lang="es-VE" altLang="es-VE" sz="22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VE" sz="2200" b="1" i="0" u="none" strike="noStrike" cap="none" normalizeH="0" baseline="0" dirty="0">
                <a:ln>
                  <a:noFill/>
                </a:ln>
                <a:solidFill>
                  <a:schemeClr val="tx1"/>
                </a:solidFill>
                <a:effectLst/>
                <a:ea typeface="Calibri" panose="020F0502020204030204" pitchFamily="34" charset="0"/>
                <a:cs typeface="Arial" panose="020B0604020202020204" pitchFamily="34" charset="0"/>
              </a:rPr>
              <a:t>MINISTERIO DEL PODER POPULAR PARA LA EDUCACIÓN</a:t>
            </a:r>
            <a:endParaRPr kumimoji="0" lang="es-VE" altLang="es-VE" sz="22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VE" sz="2200" b="1" i="0" u="none" strike="noStrike" cap="none" normalizeH="0" baseline="0" dirty="0">
                <a:ln>
                  <a:noFill/>
                </a:ln>
                <a:solidFill>
                  <a:schemeClr val="tx1"/>
                </a:solidFill>
                <a:effectLst/>
                <a:ea typeface="Calibri" panose="020F0502020204030204" pitchFamily="34" charset="0"/>
                <a:cs typeface="Arial" panose="020B0604020202020204" pitchFamily="34" charset="0"/>
              </a:rPr>
              <a:t>UNIDAD EDUCATIVA COLEGIO LOS PRÓCERES</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VE" sz="2200" b="1" dirty="0"/>
              <a:t>3ER AÑO – SECCIÓN “C”</a:t>
            </a:r>
            <a:endParaRPr kumimoji="0" lang="es-ES" altLang="es-VE" sz="2200" b="1" i="0" u="none" strike="noStrike" cap="none" normalizeH="0" baseline="0" dirty="0">
              <a:ln>
                <a:noFill/>
              </a:ln>
              <a:solidFill>
                <a:schemeClr val="tx1"/>
              </a:solidFill>
              <a:effectLst/>
            </a:endParaRPr>
          </a:p>
        </p:txBody>
      </p:sp>
      <p:pic>
        <p:nvPicPr>
          <p:cNvPr id="2054" name="Picture 6" descr="lead_large"/>
          <p:cNvPicPr>
            <a:picLocks noChangeAspect="1" noChangeArrowheads="1"/>
          </p:cNvPicPr>
          <p:nvPr/>
        </p:nvPicPr>
        <p:blipFill rotWithShape="1">
          <a:blip r:embed="rId5">
            <a:extLst>
              <a:ext uri="{28A0092B-C50C-407E-A947-70E740481C1C}">
                <a14:useLocalDpi xmlns:a14="http://schemas.microsoft.com/office/drawing/2010/main" val="0"/>
              </a:ext>
            </a:extLst>
          </a:blip>
          <a:srcRect l="20951" r="18359"/>
          <a:stretch/>
        </p:blipFill>
        <p:spPr bwMode="auto">
          <a:xfrm>
            <a:off x="4350339" y="3459839"/>
            <a:ext cx="3219911" cy="2964081"/>
          </a:xfrm>
          <a:prstGeom prst="ellipse">
            <a:avLst/>
          </a:prstGeom>
          <a:ln>
            <a:noFill/>
          </a:ln>
          <a:effectLst/>
          <a:scene3d>
            <a:camera prst="orthographicFront"/>
            <a:lightRig rig="threePt" dir="t"/>
          </a:scene3d>
          <a:sp3d>
            <a:bevelT w="114300" prst="artDeco"/>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9112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3774" y="103363"/>
            <a:ext cx="10364451" cy="643613"/>
          </a:xfrm>
        </p:spPr>
        <p:txBody>
          <a:bodyPr/>
          <a:lstStyle/>
          <a:p>
            <a:r>
              <a:rPr lang="es-VE" dirty="0"/>
              <a:t>introducción</a:t>
            </a:r>
          </a:p>
        </p:txBody>
      </p:sp>
      <p:graphicFrame>
        <p:nvGraphicFramePr>
          <p:cNvPr id="8" name="7 Diagrama"/>
          <p:cNvGraphicFramePr/>
          <p:nvPr>
            <p:extLst>
              <p:ext uri="{D42A27DB-BD31-4B8C-83A1-F6EECF244321}">
                <p14:modId xmlns:p14="http://schemas.microsoft.com/office/powerpoint/2010/main" val="894753996"/>
              </p:ext>
            </p:extLst>
          </p:nvPr>
        </p:nvGraphicFramePr>
        <p:xfrm>
          <a:off x="50047" y="791571"/>
          <a:ext cx="11799831" cy="6066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http://globedia.com/imagenes/noticias/2013/1/3/prohiben-ciudad-venta-pequenas-botellas-plastico_1_151693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3781" y="2930294"/>
            <a:ext cx="1658703" cy="11776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www.ecologiaverde.com/wp-content/2014/03/Botella-de-agua-comestible.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18301" y="4935736"/>
            <a:ext cx="1864183" cy="11968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6116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3147" y="-389189"/>
            <a:ext cx="10364451" cy="1596177"/>
          </a:xfrm>
        </p:spPr>
        <p:txBody>
          <a:bodyPr/>
          <a:lstStyle/>
          <a:p>
            <a:r>
              <a:rPr lang="es-VE" dirty="0"/>
              <a:t>metodología</a:t>
            </a:r>
          </a:p>
        </p:txBody>
      </p:sp>
      <p:sp>
        <p:nvSpPr>
          <p:cNvPr id="6" name="5 CuadroTexto"/>
          <p:cNvSpPr txBox="1"/>
          <p:nvPr/>
        </p:nvSpPr>
        <p:spPr>
          <a:xfrm>
            <a:off x="1695810" y="851227"/>
            <a:ext cx="4945224" cy="646331"/>
          </a:xfrm>
          <a:prstGeom prst="rect">
            <a:avLst/>
          </a:prstGeom>
          <a:noFill/>
        </p:spPr>
        <p:txBody>
          <a:bodyPr wrap="square" rtlCol="0">
            <a:spAutoFit/>
          </a:bodyPr>
          <a:lstStyle/>
          <a:p>
            <a:pPr algn="ctr"/>
            <a:r>
              <a:rPr lang="es-ES" sz="3600" dirty="0"/>
              <a:t>Diagnóstico</a:t>
            </a:r>
          </a:p>
        </p:txBody>
      </p:sp>
      <p:sp>
        <p:nvSpPr>
          <p:cNvPr id="5" name="1 Título"/>
          <p:cNvSpPr txBox="1">
            <a:spLocks/>
          </p:cNvSpPr>
          <p:nvPr/>
        </p:nvSpPr>
        <p:spPr>
          <a:xfrm>
            <a:off x="7052197" y="238548"/>
            <a:ext cx="6836229" cy="1596177"/>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3600" b="0" i="0" u="none" strike="noStrike" kern="1200" cap="all" spc="0" normalizeH="0" baseline="0" noProof="0" dirty="0">
                <a:ln>
                  <a:noFill/>
                </a:ln>
                <a:solidFill>
                  <a:schemeClr val="tx1"/>
                </a:solidFill>
                <a:effectLst/>
                <a:uLnTx/>
                <a:uFillTx/>
                <a:latin typeface="+mj-lt"/>
                <a:ea typeface="+mj-ea"/>
                <a:cs typeface="+mj-cs"/>
              </a:rPr>
              <a:t>materiales</a:t>
            </a:r>
          </a:p>
        </p:txBody>
      </p:sp>
      <p:grpSp>
        <p:nvGrpSpPr>
          <p:cNvPr id="3" name="6 Grupo"/>
          <p:cNvGrpSpPr/>
          <p:nvPr/>
        </p:nvGrpSpPr>
        <p:grpSpPr>
          <a:xfrm>
            <a:off x="9233651" y="1229084"/>
            <a:ext cx="2466571" cy="6152377"/>
            <a:chOff x="5893379" y="-82005"/>
            <a:chExt cx="4329315" cy="6152377"/>
          </a:xfrm>
        </p:grpSpPr>
        <p:sp>
          <p:nvSpPr>
            <p:cNvPr id="9" name="8 Rectángulo redondeado"/>
            <p:cNvSpPr/>
            <p:nvPr/>
          </p:nvSpPr>
          <p:spPr>
            <a:xfrm>
              <a:off x="5893379" y="-82005"/>
              <a:ext cx="4329315" cy="5386274"/>
            </a:xfrm>
            <a:prstGeom prst="roundRect">
              <a:avLst/>
            </a:prstGeom>
          </p:spPr>
          <p:style>
            <a:lnRef idx="2">
              <a:schemeClr val="accent1"/>
            </a:lnRef>
            <a:fillRef idx="1">
              <a:schemeClr val="lt1"/>
            </a:fillRef>
            <a:effectRef idx="0">
              <a:schemeClr val="accent1"/>
            </a:effectRef>
            <a:fontRef idx="minor">
              <a:schemeClr val="dk1"/>
            </a:fontRef>
          </p:style>
        </p:sp>
        <p:sp>
          <p:nvSpPr>
            <p:cNvPr id="10" name="9 Rectángulo"/>
            <p:cNvSpPr/>
            <p:nvPr/>
          </p:nvSpPr>
          <p:spPr>
            <a:xfrm>
              <a:off x="6206976" y="200471"/>
              <a:ext cx="1701141" cy="58699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es-ES" dirty="0">
                  <a:solidFill>
                    <a:schemeClr val="tx1"/>
                  </a:solidFill>
                </a:rPr>
                <a:t>4 Tazas De Agua</a:t>
              </a:r>
            </a:p>
            <a:p>
              <a:pPr algn="ctr" defTabSz="800100">
                <a:lnSpc>
                  <a:spcPct val="90000"/>
                </a:lnSpc>
                <a:spcBef>
                  <a:spcPct val="0"/>
                </a:spcBef>
                <a:spcAft>
                  <a:spcPct val="35000"/>
                </a:spcAft>
              </a:pPr>
              <a:endParaRPr lang="es-ES" sz="1800" kern="1200" dirty="0"/>
            </a:p>
            <a:p>
              <a:pPr lvl="0" algn="ctr" defTabSz="800100">
                <a:lnSpc>
                  <a:spcPct val="90000"/>
                </a:lnSpc>
                <a:spcBef>
                  <a:spcPct val="0"/>
                </a:spcBef>
                <a:spcAft>
                  <a:spcPct val="35000"/>
                </a:spcAft>
              </a:pPr>
              <a:r>
                <a:rPr lang="es-ES" sz="1600" kern="1200" dirty="0">
                  <a:solidFill>
                    <a:schemeClr val="tx1"/>
                  </a:solidFill>
                </a:rPr>
                <a:t>1 Gramo de Alginato De Sodio</a:t>
              </a:r>
            </a:p>
            <a:p>
              <a:pPr lvl="0" algn="ctr" defTabSz="800100">
                <a:lnSpc>
                  <a:spcPct val="90000"/>
                </a:lnSpc>
                <a:spcBef>
                  <a:spcPct val="0"/>
                </a:spcBef>
                <a:spcAft>
                  <a:spcPct val="35000"/>
                </a:spcAft>
              </a:pPr>
              <a:endParaRPr lang="es-ES" sz="1600" kern="1200" dirty="0">
                <a:solidFill>
                  <a:schemeClr val="tx1"/>
                </a:solidFill>
              </a:endParaRPr>
            </a:p>
            <a:p>
              <a:pPr algn="ctr" defTabSz="800100">
                <a:lnSpc>
                  <a:spcPct val="90000"/>
                </a:lnSpc>
                <a:spcBef>
                  <a:spcPct val="0"/>
                </a:spcBef>
                <a:spcAft>
                  <a:spcPct val="35000"/>
                </a:spcAft>
              </a:pPr>
              <a:r>
                <a:rPr lang="es-ES" sz="1600" dirty="0">
                  <a:solidFill>
                    <a:schemeClr val="tx1"/>
                  </a:solidFill>
                </a:rPr>
                <a:t>5 Gramos de Lactato de Calcio</a:t>
              </a:r>
            </a:p>
            <a:p>
              <a:pPr algn="ctr" defTabSz="800100">
                <a:lnSpc>
                  <a:spcPct val="90000"/>
                </a:lnSpc>
                <a:spcBef>
                  <a:spcPct val="0"/>
                </a:spcBef>
                <a:spcAft>
                  <a:spcPct val="35000"/>
                </a:spcAft>
              </a:pPr>
              <a:endParaRPr lang="es-ES" sz="1600" dirty="0">
                <a:solidFill>
                  <a:schemeClr val="tx1"/>
                </a:solidFill>
              </a:endParaRPr>
            </a:p>
            <a:p>
              <a:pPr algn="ctr" defTabSz="800100">
                <a:lnSpc>
                  <a:spcPct val="90000"/>
                </a:lnSpc>
                <a:spcBef>
                  <a:spcPct val="0"/>
                </a:spcBef>
                <a:spcAft>
                  <a:spcPct val="35000"/>
                </a:spcAft>
              </a:pPr>
              <a:endParaRPr lang="es-ES" sz="1600" dirty="0">
                <a:solidFill>
                  <a:schemeClr val="tx1"/>
                </a:solidFill>
              </a:endParaRPr>
            </a:p>
            <a:p>
              <a:pPr lvl="0" algn="ctr" defTabSz="800100">
                <a:lnSpc>
                  <a:spcPct val="90000"/>
                </a:lnSpc>
                <a:spcBef>
                  <a:spcPct val="0"/>
                </a:spcBef>
                <a:spcAft>
                  <a:spcPct val="35000"/>
                </a:spcAft>
              </a:pPr>
              <a:r>
                <a:rPr lang="es-ES" sz="1600" kern="1200" dirty="0">
                  <a:solidFill>
                    <a:schemeClr val="tx1"/>
                  </a:solidFill>
                </a:rPr>
                <a:t>Una Batidora Manual </a:t>
              </a:r>
              <a:endParaRPr lang="es-ES" sz="1600" dirty="0">
                <a:solidFill>
                  <a:schemeClr val="tx1"/>
                </a:solidFill>
              </a:endParaRPr>
            </a:p>
            <a:p>
              <a:pPr lvl="0" algn="l" defTabSz="800100">
                <a:lnSpc>
                  <a:spcPct val="90000"/>
                </a:lnSpc>
                <a:spcBef>
                  <a:spcPct val="0"/>
                </a:spcBef>
                <a:spcAft>
                  <a:spcPct val="35000"/>
                </a:spcAft>
              </a:pPr>
              <a:endParaRPr lang="es-ES" sz="1400" kern="1200" dirty="0"/>
            </a:p>
            <a:p>
              <a:pPr lvl="0" algn="l" defTabSz="800100">
                <a:lnSpc>
                  <a:spcPct val="90000"/>
                </a:lnSpc>
                <a:spcBef>
                  <a:spcPct val="0"/>
                </a:spcBef>
                <a:spcAft>
                  <a:spcPct val="35000"/>
                </a:spcAft>
              </a:pPr>
              <a:endParaRPr lang="es-ES" sz="1400" kern="1200" dirty="0"/>
            </a:p>
            <a:p>
              <a:pPr lvl="0" algn="l" defTabSz="800100">
                <a:lnSpc>
                  <a:spcPct val="90000"/>
                </a:lnSpc>
                <a:spcBef>
                  <a:spcPct val="0"/>
                </a:spcBef>
                <a:spcAft>
                  <a:spcPct val="35000"/>
                </a:spcAft>
              </a:pPr>
              <a:endParaRPr lang="es-ES" sz="1400" kern="1200" dirty="0"/>
            </a:p>
            <a:p>
              <a:pPr lvl="0" algn="l" defTabSz="800100">
                <a:lnSpc>
                  <a:spcPct val="90000"/>
                </a:lnSpc>
                <a:spcBef>
                  <a:spcPct val="0"/>
                </a:spcBef>
                <a:spcAft>
                  <a:spcPct val="35000"/>
                </a:spcAft>
              </a:pPr>
              <a:endParaRPr lang="es-ES" sz="1400" kern="1200" dirty="0"/>
            </a:p>
          </p:txBody>
        </p:sp>
      </p:grpSp>
      <p:pic>
        <p:nvPicPr>
          <p:cNvPr id="2051" name="Picture 3"/>
          <p:cNvPicPr>
            <a:picLocks noChangeAspect="1" noChangeArrowheads="1"/>
          </p:cNvPicPr>
          <p:nvPr/>
        </p:nvPicPr>
        <p:blipFill>
          <a:blip r:embed="rId2"/>
          <a:srcRect l="25552" t="72101" r="67463" b="18627"/>
          <a:stretch>
            <a:fillRect/>
          </a:stretch>
        </p:blipFill>
        <p:spPr bwMode="auto">
          <a:xfrm>
            <a:off x="10376037" y="1368637"/>
            <a:ext cx="1116634" cy="1111623"/>
          </a:xfrm>
          <a:prstGeom prst="rect">
            <a:avLst/>
          </a:prstGeom>
          <a:noFill/>
          <a:ln w="9525">
            <a:noFill/>
            <a:miter lim="800000"/>
            <a:headEnd/>
            <a:tailEnd/>
          </a:ln>
          <a:effectLst/>
        </p:spPr>
      </p:pic>
      <p:pic>
        <p:nvPicPr>
          <p:cNvPr id="2053" name="Picture 5" descr="http://image.made-in-china.com/44f3j00WQctiGTKTfqL/Sodium-Alginate-C6H9NaO7-MFCD00081310-.jpg"/>
          <p:cNvPicPr>
            <a:picLocks noChangeAspect="1" noChangeArrowheads="1"/>
          </p:cNvPicPr>
          <p:nvPr/>
        </p:nvPicPr>
        <p:blipFill>
          <a:blip r:embed="rId3"/>
          <a:srcRect/>
          <a:stretch>
            <a:fillRect/>
          </a:stretch>
        </p:blipFill>
        <p:spPr bwMode="auto">
          <a:xfrm>
            <a:off x="10332924" y="2750053"/>
            <a:ext cx="1289106" cy="902375"/>
          </a:xfrm>
          <a:prstGeom prst="rect">
            <a:avLst/>
          </a:prstGeom>
          <a:noFill/>
        </p:spPr>
      </p:pic>
      <p:pic>
        <p:nvPicPr>
          <p:cNvPr id="2050" name="Picture 2" descr="http://www.cocinista.es/download/bancorecursos/productos4/16071-lactato-calcio-cocinista-170g.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625" t="13042" r="13318" b="12929"/>
          <a:stretch/>
        </p:blipFill>
        <p:spPr bwMode="auto">
          <a:xfrm>
            <a:off x="10455966" y="3922221"/>
            <a:ext cx="1020418" cy="10938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itnorhogar.com.uy/sites/default/files/styles/large/public/productos/12981.png?itok=OXpdMtV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06163" y="5247730"/>
            <a:ext cx="628855" cy="10938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ector recto 6"/>
          <p:cNvCxnSpPr/>
          <p:nvPr/>
        </p:nvCxnSpPr>
        <p:spPr>
          <a:xfrm>
            <a:off x="9382539" y="2573025"/>
            <a:ext cx="212022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9399148" y="3785599"/>
            <a:ext cx="212022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9406827" y="5216703"/>
            <a:ext cx="2120221"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3 Rectángulo"/>
          <p:cNvSpPr/>
          <p:nvPr/>
        </p:nvSpPr>
        <p:spPr>
          <a:xfrm>
            <a:off x="316522" y="1617785"/>
            <a:ext cx="8628186" cy="480646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8" name="7 CuadroTexto"/>
          <p:cNvSpPr txBox="1"/>
          <p:nvPr/>
        </p:nvSpPr>
        <p:spPr>
          <a:xfrm>
            <a:off x="468923" y="1802448"/>
            <a:ext cx="6365631" cy="4408899"/>
          </a:xfrm>
          <a:prstGeom prst="rect">
            <a:avLst/>
          </a:prstGeom>
          <a:noFill/>
        </p:spPr>
        <p:txBody>
          <a:bodyPr wrap="square" rtlCol="0">
            <a:spAutoFit/>
          </a:bodyPr>
          <a:lstStyle/>
          <a:p>
            <a:pPr marL="285750" indent="-285750" algn="just">
              <a:buFont typeface="Arial" pitchFamily="34" charset="0"/>
              <a:buChar char="•"/>
            </a:pPr>
            <a:r>
              <a:rPr lang="es-VE" sz="1650" b="1" dirty="0">
                <a:solidFill>
                  <a:schemeClr val="bg1"/>
                </a:solidFill>
              </a:rPr>
              <a:t>Los plásticos en general han invadido grandes extensiones de tierra, haciendo necesaria su recogida.</a:t>
            </a:r>
          </a:p>
          <a:p>
            <a:pPr algn="just"/>
            <a:endParaRPr lang="es-VE" sz="1650" b="1" dirty="0">
              <a:solidFill>
                <a:schemeClr val="bg1"/>
              </a:solidFill>
            </a:endParaRPr>
          </a:p>
          <a:p>
            <a:pPr marL="285750" indent="-285750" algn="just">
              <a:buFont typeface="Arial" pitchFamily="34" charset="0"/>
              <a:buChar char="•"/>
            </a:pPr>
            <a:r>
              <a:rPr lang="es-VE" sz="1650" b="1" dirty="0">
                <a:solidFill>
                  <a:schemeClr val="bg1"/>
                </a:solidFill>
              </a:rPr>
              <a:t>Estas limpiezas generalmente son realizadas por voluntarios, </a:t>
            </a:r>
          </a:p>
          <a:p>
            <a:pPr algn="just"/>
            <a:r>
              <a:rPr lang="es-VE" sz="1650" b="1" dirty="0">
                <a:solidFill>
                  <a:schemeClr val="bg1"/>
                </a:solidFill>
              </a:rPr>
              <a:t>     campañas o por agencias gubernamentales.</a:t>
            </a:r>
          </a:p>
          <a:p>
            <a:pPr algn="just"/>
            <a:endParaRPr lang="es-VE" sz="1650" b="1" dirty="0">
              <a:solidFill>
                <a:schemeClr val="bg1"/>
              </a:solidFill>
            </a:endParaRPr>
          </a:p>
          <a:p>
            <a:pPr marL="285750" indent="-285750" algn="just">
              <a:buFont typeface="Arial" pitchFamily="34" charset="0"/>
              <a:buChar char="•"/>
            </a:pPr>
            <a:r>
              <a:rPr lang="es-VE" sz="1650" b="1" dirty="0">
                <a:solidFill>
                  <a:schemeClr val="bg1"/>
                </a:solidFill>
              </a:rPr>
              <a:t>Muchos seres vivos, los cuales no consumen plástico, tienen que sufrir las consecuencias del desarrollo del ser humano,</a:t>
            </a:r>
          </a:p>
          <a:p>
            <a:pPr algn="just"/>
            <a:endParaRPr lang="es-VE" sz="1650" b="1" dirty="0">
              <a:solidFill>
                <a:schemeClr val="bg1"/>
              </a:solidFill>
            </a:endParaRPr>
          </a:p>
          <a:p>
            <a:pPr marL="285750" indent="-285750" algn="just">
              <a:buFont typeface="Arial" pitchFamily="34" charset="0"/>
              <a:buChar char="•"/>
            </a:pPr>
            <a:r>
              <a:rPr lang="es-VE" sz="1650" b="1" dirty="0">
                <a:solidFill>
                  <a:schemeClr val="bg1"/>
                </a:solidFill>
              </a:rPr>
              <a:t>De los miles de botellas que se fabrican solo un 15% a un 35% llega a la planta de reciclaje, tenemos que tener en cuenta también, es donde nos encontramos, y la conciencia ecológica de la región. Eso es una tasa muy baja para lo que se fabrica.</a:t>
            </a:r>
          </a:p>
          <a:p>
            <a:pPr algn="just"/>
            <a:endParaRPr lang="es-VE" sz="1650" b="1" dirty="0">
              <a:solidFill>
                <a:schemeClr val="bg1"/>
              </a:solidFill>
            </a:endParaRPr>
          </a:p>
          <a:p>
            <a:pPr marL="285750" indent="-285750" algn="just">
              <a:buFont typeface="Arial" pitchFamily="34" charset="0"/>
              <a:buChar char="•"/>
            </a:pPr>
            <a:r>
              <a:rPr lang="es-VE" sz="1650" b="1" dirty="0">
                <a:solidFill>
                  <a:schemeClr val="bg1"/>
                </a:solidFill>
              </a:rPr>
              <a:t>No sólo el reciclado es crucial para el cuidado del medio ambiente sino que, la reducción de la cantidad de material utilizado en los procesos productivos es vital para una actividad responsable.</a:t>
            </a:r>
          </a:p>
        </p:txBody>
      </p:sp>
      <p:pic>
        <p:nvPicPr>
          <p:cNvPr id="1029"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r="23930"/>
          <a:stretch/>
        </p:blipFill>
        <p:spPr bwMode="auto">
          <a:xfrm>
            <a:off x="6916618" y="2325454"/>
            <a:ext cx="1801136" cy="10633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6618" y="4316758"/>
            <a:ext cx="1801135" cy="11968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35225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83147" y="-389189"/>
            <a:ext cx="10364451" cy="1596177"/>
          </a:xfrm>
        </p:spPr>
        <p:txBody>
          <a:bodyPr/>
          <a:lstStyle/>
          <a:p>
            <a:r>
              <a:rPr lang="es-VE" dirty="0"/>
              <a:t>PLAN DE ACCIÓN</a:t>
            </a:r>
          </a:p>
        </p:txBody>
      </p:sp>
      <p:pic>
        <p:nvPicPr>
          <p:cNvPr id="5" name="Imagen 4"/>
          <p:cNvPicPr>
            <a:picLocks noChangeAspect="1"/>
          </p:cNvPicPr>
          <p:nvPr/>
        </p:nvPicPr>
        <p:blipFill rotWithShape="1">
          <a:blip r:embed="rId2"/>
          <a:srcRect l="28824" r="28926"/>
          <a:stretch/>
        </p:blipFill>
        <p:spPr>
          <a:xfrm>
            <a:off x="904688" y="3884946"/>
            <a:ext cx="2665926" cy="2671047"/>
          </a:xfrm>
          <a:prstGeom prst="rect">
            <a:avLst/>
          </a:prstGeom>
        </p:spPr>
      </p:pic>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989102" y="1011739"/>
            <a:ext cx="2656711" cy="2664776"/>
          </a:xfrm>
          <a:prstGeom prst="rect">
            <a:avLst/>
          </a:prstGeom>
        </p:spPr>
      </p:pic>
      <p:pic>
        <p:nvPicPr>
          <p:cNvPr id="12" name="Imagen 11"/>
          <p:cNvPicPr>
            <a:picLocks noChangeAspect="1"/>
          </p:cNvPicPr>
          <p:nvPr/>
        </p:nvPicPr>
        <p:blipFill rotWithShape="1">
          <a:blip r:embed="rId4"/>
          <a:srcRect l="34348" t="54212" r="56670" b="24411"/>
          <a:stretch/>
        </p:blipFill>
        <p:spPr>
          <a:xfrm>
            <a:off x="4961031" y="3881771"/>
            <a:ext cx="2654447" cy="2674222"/>
          </a:xfrm>
          <a:prstGeom prst="rect">
            <a:avLst/>
          </a:prstGeom>
        </p:spPr>
      </p:pic>
      <p:pic>
        <p:nvPicPr>
          <p:cNvPr id="13" name="Imagen 12"/>
          <p:cNvPicPr>
            <a:picLocks noChangeAspect="1"/>
          </p:cNvPicPr>
          <p:nvPr/>
        </p:nvPicPr>
        <p:blipFill rotWithShape="1">
          <a:blip r:embed="rId5"/>
          <a:srcRect l="33463" t="39569" r="56008" b="35395"/>
          <a:stretch/>
        </p:blipFill>
        <p:spPr>
          <a:xfrm>
            <a:off x="9005895" y="3881771"/>
            <a:ext cx="2656855" cy="2674221"/>
          </a:xfrm>
          <a:prstGeom prst="rect">
            <a:avLst/>
          </a:prstGeom>
        </p:spPr>
      </p:pic>
      <p:pic>
        <p:nvPicPr>
          <p:cNvPr id="16" name="Imagen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980571" y="981856"/>
            <a:ext cx="2649934" cy="2657980"/>
          </a:xfrm>
          <a:prstGeom prst="rect">
            <a:avLst/>
          </a:prstGeom>
        </p:spPr>
      </p:pic>
      <p:pic>
        <p:nvPicPr>
          <p:cNvPr id="17" name="Imagen 16"/>
          <p:cNvPicPr>
            <a:picLocks noChangeAspect="1"/>
          </p:cNvPicPr>
          <p:nvPr/>
        </p:nvPicPr>
        <p:blipFill rotWithShape="1">
          <a:blip r:embed="rId7" cstate="print">
            <a:extLst>
              <a:ext uri="{28A0092B-C50C-407E-A947-70E740481C1C}">
                <a14:useLocalDpi xmlns:a14="http://schemas.microsoft.com/office/drawing/2010/main" val="0"/>
              </a:ext>
            </a:extLst>
          </a:blip>
          <a:srcRect r="45101"/>
          <a:stretch/>
        </p:blipFill>
        <p:spPr>
          <a:xfrm>
            <a:off x="9000387" y="994501"/>
            <a:ext cx="2662361" cy="2677982"/>
          </a:xfrm>
          <a:prstGeom prst="rect">
            <a:avLst/>
          </a:prstGeom>
        </p:spPr>
      </p:pic>
      <p:sp>
        <p:nvSpPr>
          <p:cNvPr id="18" name="CuadroTexto 17"/>
          <p:cNvSpPr txBox="1"/>
          <p:nvPr/>
        </p:nvSpPr>
        <p:spPr>
          <a:xfrm>
            <a:off x="564202" y="985879"/>
            <a:ext cx="412346" cy="707886"/>
          </a:xfrm>
          <a:prstGeom prst="rect">
            <a:avLst/>
          </a:prstGeom>
          <a:noFill/>
        </p:spPr>
        <p:txBody>
          <a:bodyPr wrap="square" rtlCol="0">
            <a:spAutoFit/>
          </a:bodyPr>
          <a:lstStyle/>
          <a:p>
            <a:r>
              <a:rPr lang="es-VE" sz="4000" b="1" dirty="0"/>
              <a:t>1</a:t>
            </a:r>
          </a:p>
        </p:txBody>
      </p:sp>
      <p:sp>
        <p:nvSpPr>
          <p:cNvPr id="19" name="CuadroTexto 18"/>
          <p:cNvSpPr txBox="1"/>
          <p:nvPr/>
        </p:nvSpPr>
        <p:spPr>
          <a:xfrm>
            <a:off x="8588041" y="952870"/>
            <a:ext cx="412346" cy="707886"/>
          </a:xfrm>
          <a:prstGeom prst="rect">
            <a:avLst/>
          </a:prstGeom>
          <a:noFill/>
        </p:spPr>
        <p:txBody>
          <a:bodyPr wrap="square" rtlCol="0">
            <a:spAutoFit/>
          </a:bodyPr>
          <a:lstStyle/>
          <a:p>
            <a:r>
              <a:rPr lang="es-VE" sz="4000" b="1" dirty="0"/>
              <a:t>3</a:t>
            </a:r>
          </a:p>
        </p:txBody>
      </p:sp>
      <p:sp>
        <p:nvSpPr>
          <p:cNvPr id="20" name="CuadroTexto 19"/>
          <p:cNvSpPr txBox="1"/>
          <p:nvPr/>
        </p:nvSpPr>
        <p:spPr>
          <a:xfrm>
            <a:off x="4576122" y="994501"/>
            <a:ext cx="412346" cy="707886"/>
          </a:xfrm>
          <a:prstGeom prst="rect">
            <a:avLst/>
          </a:prstGeom>
          <a:noFill/>
        </p:spPr>
        <p:txBody>
          <a:bodyPr wrap="square" rtlCol="0">
            <a:spAutoFit/>
          </a:bodyPr>
          <a:lstStyle/>
          <a:p>
            <a:r>
              <a:rPr lang="es-VE" sz="4000" b="1" dirty="0"/>
              <a:t>2</a:t>
            </a:r>
          </a:p>
        </p:txBody>
      </p:sp>
      <p:sp>
        <p:nvSpPr>
          <p:cNvPr id="21" name="CuadroTexto 20"/>
          <p:cNvSpPr txBox="1"/>
          <p:nvPr/>
        </p:nvSpPr>
        <p:spPr>
          <a:xfrm>
            <a:off x="492342" y="3881771"/>
            <a:ext cx="412346" cy="707886"/>
          </a:xfrm>
          <a:prstGeom prst="rect">
            <a:avLst/>
          </a:prstGeom>
          <a:noFill/>
        </p:spPr>
        <p:txBody>
          <a:bodyPr wrap="square" rtlCol="0">
            <a:spAutoFit/>
          </a:bodyPr>
          <a:lstStyle/>
          <a:p>
            <a:r>
              <a:rPr lang="es-VE" sz="4000" b="1" dirty="0"/>
              <a:t>4</a:t>
            </a:r>
          </a:p>
        </p:txBody>
      </p:sp>
      <p:sp>
        <p:nvSpPr>
          <p:cNvPr id="22" name="CuadroTexto 21"/>
          <p:cNvSpPr txBox="1"/>
          <p:nvPr/>
        </p:nvSpPr>
        <p:spPr>
          <a:xfrm>
            <a:off x="4526098" y="3881771"/>
            <a:ext cx="412346" cy="707886"/>
          </a:xfrm>
          <a:prstGeom prst="rect">
            <a:avLst/>
          </a:prstGeom>
          <a:noFill/>
        </p:spPr>
        <p:txBody>
          <a:bodyPr wrap="square" rtlCol="0">
            <a:spAutoFit/>
          </a:bodyPr>
          <a:lstStyle/>
          <a:p>
            <a:r>
              <a:rPr lang="es-VE" sz="4000" b="1" dirty="0"/>
              <a:t>5</a:t>
            </a:r>
          </a:p>
        </p:txBody>
      </p:sp>
      <p:sp>
        <p:nvSpPr>
          <p:cNvPr id="23" name="CuadroTexto 22"/>
          <p:cNvSpPr txBox="1"/>
          <p:nvPr/>
        </p:nvSpPr>
        <p:spPr>
          <a:xfrm>
            <a:off x="8559854" y="3881771"/>
            <a:ext cx="412346" cy="707886"/>
          </a:xfrm>
          <a:prstGeom prst="rect">
            <a:avLst/>
          </a:prstGeom>
          <a:noFill/>
        </p:spPr>
        <p:txBody>
          <a:bodyPr wrap="square" rtlCol="0">
            <a:spAutoFit/>
          </a:bodyPr>
          <a:lstStyle/>
          <a:p>
            <a:r>
              <a:rPr lang="es-VE" sz="4000" b="1" dirty="0"/>
              <a:t>6</a:t>
            </a:r>
          </a:p>
        </p:txBody>
      </p:sp>
    </p:spTree>
    <p:extLst>
      <p:ext uri="{BB962C8B-B14F-4D97-AF65-F5344CB8AC3E}">
        <p14:creationId xmlns:p14="http://schemas.microsoft.com/office/powerpoint/2010/main" val="2808033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83147" y="-389189"/>
            <a:ext cx="10364451" cy="1596177"/>
          </a:xfrm>
        </p:spPr>
        <p:txBody>
          <a:bodyPr/>
          <a:lstStyle/>
          <a:p>
            <a:r>
              <a:rPr lang="es-VE" dirty="0"/>
              <a:t>Resultados</a:t>
            </a:r>
          </a:p>
        </p:txBody>
      </p:sp>
      <p:pic>
        <p:nvPicPr>
          <p:cNvPr id="3074" name="Picture 2" descr="http://queo.mx/wp-content/uploads/2014/04/Botella-De-Agua-Comestible0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457" y="1887430"/>
            <a:ext cx="1584101" cy="10560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7" name="Tabla 6"/>
          <p:cNvGraphicFramePr>
            <a:graphicFrameLocks noGrp="1"/>
          </p:cNvGraphicFramePr>
          <p:nvPr>
            <p:extLst>
              <p:ext uri="{D42A27DB-BD31-4B8C-83A1-F6EECF244321}">
                <p14:modId xmlns:p14="http://schemas.microsoft.com/office/powerpoint/2010/main" val="3774269131"/>
              </p:ext>
            </p:extLst>
          </p:nvPr>
        </p:nvGraphicFramePr>
        <p:xfrm>
          <a:off x="2090822" y="820623"/>
          <a:ext cx="9757742" cy="5023905"/>
        </p:xfrm>
        <a:graphic>
          <a:graphicData uri="http://schemas.openxmlformats.org/drawingml/2006/table">
            <a:tbl>
              <a:tblPr firstRow="1" bandRow="1">
                <a:tableStyleId>{5C22544A-7EE6-4342-B048-85BDC9FD1C3A}</a:tableStyleId>
              </a:tblPr>
              <a:tblGrid>
                <a:gridCol w="9757742">
                  <a:extLst>
                    <a:ext uri="{9D8B030D-6E8A-4147-A177-3AD203B41FA5}">
                      <a16:colId xmlns:a16="http://schemas.microsoft.com/office/drawing/2014/main" val="20000"/>
                    </a:ext>
                  </a:extLst>
                </a:gridCol>
              </a:tblGrid>
              <a:tr h="1004781">
                <a:tc>
                  <a:txBody>
                    <a:bodyPr/>
                    <a:lstStyle/>
                    <a:p>
                      <a:pPr marL="285750" marR="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s-ES" b="1" dirty="0">
                          <a:solidFill>
                            <a:schemeClr val="bg1"/>
                          </a:solidFill>
                          <a:ea typeface="Calibri" panose="020F0502020204030204" pitchFamily="34" charset="0"/>
                        </a:rPr>
                        <a:t>Este proyecto está siendo muy promovido </a:t>
                      </a:r>
                      <a:r>
                        <a:rPr lang="es-ES" b="1" dirty="0">
                          <a:solidFill>
                            <a:schemeClr val="bg1"/>
                          </a:solidFill>
                        </a:rPr>
                        <a:t>por la grandes compañías embotelladoras a nivel mundial.</a:t>
                      </a:r>
                      <a:endParaRPr lang="es-ES" b="1" dirty="0">
                        <a:solidFill>
                          <a:schemeClr val="bg1"/>
                        </a:solidFill>
                        <a:ea typeface="Calibri" panose="020F0502020204030204" pitchFamily="34" charset="0"/>
                      </a:endParaRPr>
                    </a:p>
                  </a:txBody>
                  <a:tcPr anchor="ct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0"/>
                  </a:ext>
                </a:extLst>
              </a:tr>
              <a:tr h="1004781">
                <a:tc>
                  <a:txBody>
                    <a:bodyPr/>
                    <a:lstStyle/>
                    <a:p>
                      <a:pPr marL="285750" marR="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s-ES" b="1" dirty="0">
                          <a:solidFill>
                            <a:schemeClr val="tx1"/>
                          </a:solidFill>
                          <a:ea typeface="Calibri" panose="020F0502020204030204" pitchFamily="34" charset="0"/>
                        </a:rPr>
                        <a:t>Tiene como objetivo buscar que el agua que se almacene en una botella plástica a nivel comercial, sea almacenada través de burbujas que contenga agua por medio de materiales orgánicos. </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1004781">
                <a:tc>
                  <a:txBody>
                    <a:bodyPr/>
                    <a:lstStyle/>
                    <a:p>
                      <a:pPr marL="285750" marR="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s-ES" b="1" dirty="0">
                          <a:solidFill>
                            <a:schemeClr val="bg1"/>
                          </a:solidFill>
                          <a:ea typeface="Calibri" panose="020F0502020204030204" pitchFamily="34" charset="0"/>
                        </a:rPr>
                        <a:t>Una idea que promete reducir el coste de fabricación y mejorar el impacto medioambiental.</a:t>
                      </a:r>
                    </a:p>
                  </a:txBody>
                  <a:tcPr anchor="ctr">
                    <a:lnL w="12700" cmpd="sng">
                      <a:noFill/>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2"/>
                  </a:ext>
                </a:extLst>
              </a:tr>
              <a:tr h="1004781">
                <a:tc>
                  <a:txBody>
                    <a:bodyPr/>
                    <a:lstStyle/>
                    <a:p>
                      <a:pPr marL="285750" marR="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s-ES" b="1" dirty="0">
                          <a:solidFill>
                            <a:schemeClr val="tx1"/>
                          </a:solidFill>
                          <a:ea typeface="Calibri" panose="020F0502020204030204" pitchFamily="34" charset="0"/>
                        </a:rPr>
                        <a:t>Los materiales para realizar la botella son difíciles de ubicar y fueron suministrados por intermedio de un dentista y chef.</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3"/>
                  </a:ext>
                </a:extLst>
              </a:tr>
              <a:tr h="1004781">
                <a:tc>
                  <a:txBody>
                    <a:bodyPr/>
                    <a:lstStyle/>
                    <a:p>
                      <a:pPr marL="285750" marR="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s-ES" b="1" dirty="0">
                          <a:solidFill>
                            <a:schemeClr val="bg1"/>
                          </a:solidFill>
                          <a:ea typeface="Calibri" panose="020F0502020204030204" pitchFamily="34" charset="0"/>
                        </a:rPr>
                        <a:t>Al mezclar ambos compuestos se observa una mezcla que da origen a una membrana bien equilibrada de ambas algas. </a:t>
                      </a:r>
                      <a:endParaRPr lang="es-VE" b="1" dirty="0">
                        <a:solidFill>
                          <a:schemeClr val="bg1"/>
                        </a:solidFill>
                        <a:effectLst/>
                        <a:ea typeface="Calibri" panose="020F0502020204030204" pitchFamily="34" charset="0"/>
                      </a:endParaRPr>
                    </a:p>
                  </a:txBody>
                  <a:tcPr anchor="ctr">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4"/>
                  </a:ext>
                </a:extLst>
              </a:tr>
            </a:tbl>
          </a:graphicData>
        </a:graphic>
      </p:graphicFrame>
      <p:pic>
        <p:nvPicPr>
          <p:cNvPr id="9" name="Imagen 8"/>
          <p:cNvPicPr>
            <a:picLocks noChangeAspect="1"/>
          </p:cNvPicPr>
          <p:nvPr/>
        </p:nvPicPr>
        <p:blipFill>
          <a:blip r:embed="rId3"/>
          <a:stretch>
            <a:fillRect/>
          </a:stretch>
        </p:blipFill>
        <p:spPr>
          <a:xfrm>
            <a:off x="224399" y="3321203"/>
            <a:ext cx="1634235" cy="1042840"/>
          </a:xfrm>
          <a:prstGeom prst="rect">
            <a:avLst/>
          </a:prstGeom>
          <a:ln>
            <a:noFill/>
          </a:ln>
          <a:effectLst>
            <a:outerShdw blurRad="292100" dist="139700" dir="2700000" algn="tl" rotWithShape="0">
              <a:srgbClr val="333333">
                <a:alpha val="65000"/>
              </a:srgbClr>
            </a:outerShdw>
          </a:effectLst>
        </p:spPr>
      </p:pic>
      <p:pic>
        <p:nvPicPr>
          <p:cNvPr id="10" name="Imagen 9"/>
          <p:cNvPicPr>
            <a:picLocks noChangeAspect="1"/>
          </p:cNvPicPr>
          <p:nvPr/>
        </p:nvPicPr>
        <p:blipFill>
          <a:blip r:embed="rId4"/>
          <a:stretch>
            <a:fillRect/>
          </a:stretch>
        </p:blipFill>
        <p:spPr>
          <a:xfrm>
            <a:off x="213054" y="4750465"/>
            <a:ext cx="1646584" cy="10940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55573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ángulo 3"/>
          <p:cNvSpPr/>
          <p:nvPr/>
        </p:nvSpPr>
        <p:spPr>
          <a:xfrm>
            <a:off x="300508" y="911931"/>
            <a:ext cx="6370748" cy="5632311"/>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s-VE" sz="1600" b="1" dirty="0">
                <a:solidFill>
                  <a:schemeClr val="bg1"/>
                </a:solidFill>
                <a:ea typeface="Calibri" panose="020F0502020204030204" pitchFamily="34" charset="0"/>
              </a:rPr>
              <a:t>Las botellas convencionales contaminan</a:t>
            </a:r>
            <a:r>
              <a:rPr lang="es-ES" sz="1600" b="1" dirty="0">
                <a:solidFill>
                  <a:schemeClr val="bg1"/>
                </a:solidFill>
                <a:ea typeface="Calibri" panose="020F0502020204030204" pitchFamily="34" charset="0"/>
              </a:rPr>
              <a:t> el medio ambiente.</a:t>
            </a:r>
          </a:p>
          <a:p>
            <a:pPr>
              <a:lnSpc>
                <a:spcPct val="150000"/>
              </a:lnSpc>
            </a:pPr>
            <a:r>
              <a:rPr lang="es-ES" sz="1600" b="1" dirty="0">
                <a:solidFill>
                  <a:schemeClr val="bg1"/>
                </a:solidFill>
                <a:ea typeface="Calibri" panose="020F0502020204030204" pitchFamily="34" charset="0"/>
              </a:rPr>
              <a:t> </a:t>
            </a:r>
          </a:p>
          <a:p>
            <a:pPr marL="285750" indent="-285750">
              <a:lnSpc>
                <a:spcPct val="150000"/>
              </a:lnSpc>
              <a:buFont typeface="Arial" panose="020B0604020202020204" pitchFamily="34" charset="0"/>
              <a:buChar char="•"/>
            </a:pPr>
            <a:r>
              <a:rPr lang="es-ES" sz="1600" b="1" dirty="0">
                <a:solidFill>
                  <a:schemeClr val="bg1"/>
                </a:solidFill>
                <a:ea typeface="Calibri" panose="020F0502020204030204" pitchFamily="34" charset="0"/>
              </a:rPr>
              <a:t>Una botella biodegradable da una alternativa para minimizar la contaminación, y concientiza a los que nos                                rodean sobre esta problemática</a:t>
            </a:r>
          </a:p>
          <a:p>
            <a:pPr>
              <a:lnSpc>
                <a:spcPct val="150000"/>
              </a:lnSpc>
            </a:pPr>
            <a:endParaRPr lang="es-VE" sz="1600" b="1" dirty="0">
              <a:solidFill>
                <a:schemeClr val="bg1"/>
              </a:solidFill>
              <a:ea typeface="Calibri" panose="020F0502020204030204" pitchFamily="34" charset="0"/>
            </a:endParaRPr>
          </a:p>
          <a:p>
            <a:pPr marL="285750" indent="-285750">
              <a:lnSpc>
                <a:spcPct val="150000"/>
              </a:lnSpc>
              <a:buFont typeface="Arial" panose="020B0604020202020204" pitchFamily="34" charset="0"/>
              <a:buChar char="•"/>
            </a:pPr>
            <a:r>
              <a:rPr lang="es-ES" sz="1600" b="1" dirty="0">
                <a:solidFill>
                  <a:schemeClr val="bg1"/>
                </a:solidFill>
                <a:ea typeface="Calibri" panose="020F0502020204030204" pitchFamily="34" charset="0"/>
              </a:rPr>
              <a:t>Los compuestos que se requirieron para este proyecto, es el lactato cálcico, una sal del ácido láctico; y el </a:t>
            </a:r>
            <a:r>
              <a:rPr lang="es-ES" sz="1600" b="1" dirty="0" err="1">
                <a:solidFill>
                  <a:schemeClr val="bg1"/>
                </a:solidFill>
                <a:ea typeface="Calibri" panose="020F0502020204030204" pitchFamily="34" charset="0"/>
              </a:rPr>
              <a:t>alginato</a:t>
            </a:r>
            <a:r>
              <a:rPr lang="es-ES" sz="1600" b="1" dirty="0">
                <a:solidFill>
                  <a:schemeClr val="bg1"/>
                </a:solidFill>
                <a:ea typeface="Calibri" panose="020F0502020204030204" pitchFamily="34" charset="0"/>
              </a:rPr>
              <a:t> sódico, un tipo de electrolito de macromolécula orgánica entre tipos de algas marrones.</a:t>
            </a:r>
          </a:p>
          <a:p>
            <a:pPr>
              <a:lnSpc>
                <a:spcPct val="150000"/>
              </a:lnSpc>
            </a:pPr>
            <a:endParaRPr lang="es-ES" sz="1600" b="1" dirty="0">
              <a:solidFill>
                <a:schemeClr val="bg1"/>
              </a:solidFill>
              <a:ea typeface="Calibri" panose="020F0502020204030204" pitchFamily="34" charset="0"/>
            </a:endParaRPr>
          </a:p>
          <a:p>
            <a:pPr marL="285750" indent="-285750">
              <a:lnSpc>
                <a:spcPct val="150000"/>
              </a:lnSpc>
              <a:buFont typeface="Arial" panose="020B0604020202020204" pitchFamily="34" charset="0"/>
              <a:buChar char="•"/>
            </a:pPr>
            <a:r>
              <a:rPr lang="es-ES" sz="1600" b="1" dirty="0">
                <a:solidFill>
                  <a:schemeClr val="bg1"/>
                </a:solidFill>
                <a:ea typeface="Calibri" panose="020F0502020204030204" pitchFamily="34" charset="0"/>
              </a:rPr>
              <a:t>Conseguir los materiales químicos antes nombrados fue complicado, pero fueron facilitados mediante un chef y un dentista.</a:t>
            </a:r>
          </a:p>
          <a:p>
            <a:pPr>
              <a:lnSpc>
                <a:spcPct val="150000"/>
              </a:lnSpc>
            </a:pPr>
            <a:endParaRPr lang="es-ES" sz="1600" b="1" dirty="0">
              <a:solidFill>
                <a:schemeClr val="bg1"/>
              </a:solidFill>
              <a:ea typeface="Calibri" panose="020F0502020204030204" pitchFamily="34" charset="0"/>
            </a:endParaRPr>
          </a:p>
          <a:p>
            <a:pPr marL="285750" indent="-285750">
              <a:lnSpc>
                <a:spcPct val="150000"/>
              </a:lnSpc>
              <a:buFont typeface="Arial" panose="020B0604020202020204" pitchFamily="34" charset="0"/>
              <a:buChar char="•"/>
            </a:pPr>
            <a:r>
              <a:rPr lang="es-ES" sz="1600" b="1" dirty="0">
                <a:solidFill>
                  <a:schemeClr val="bg1"/>
                </a:solidFill>
                <a:ea typeface="Calibri" panose="020F0502020204030204" pitchFamily="34" charset="0"/>
              </a:rPr>
              <a:t>La efectividad de la muestra fue comprobada al ser realizada por primera vez, y los resultados fueron exitosos.</a:t>
            </a:r>
            <a:endParaRPr lang="es-VE" sz="1600" b="1" dirty="0">
              <a:solidFill>
                <a:schemeClr val="bg1"/>
              </a:solidFill>
              <a:effectLst/>
              <a:ea typeface="Calibri" panose="020F0502020204030204" pitchFamily="34" charset="0"/>
            </a:endParaRPr>
          </a:p>
        </p:txBody>
      </p:sp>
      <p:sp>
        <p:nvSpPr>
          <p:cNvPr id="5" name="Rectángulo 4"/>
          <p:cNvSpPr/>
          <p:nvPr/>
        </p:nvSpPr>
        <p:spPr>
          <a:xfrm>
            <a:off x="0" y="128789"/>
            <a:ext cx="12192000" cy="646331"/>
          </a:xfrm>
          <a:prstGeom prst="rect">
            <a:avLst/>
          </a:prstGeom>
        </p:spPr>
        <p:txBody>
          <a:bodyPr wrap="square">
            <a:spAutoFit/>
          </a:bodyPr>
          <a:lstStyle/>
          <a:p>
            <a:r>
              <a:rPr lang="es-VE" sz="3600" dirty="0"/>
              <a:t>               CONCLUSIONES                     RECOMENDACIONES</a:t>
            </a:r>
          </a:p>
        </p:txBody>
      </p:sp>
      <p:sp>
        <p:nvSpPr>
          <p:cNvPr id="6" name="Rectángulo 5"/>
          <p:cNvSpPr/>
          <p:nvPr/>
        </p:nvSpPr>
        <p:spPr>
          <a:xfrm>
            <a:off x="7740203" y="981181"/>
            <a:ext cx="4237149" cy="5493812"/>
          </a:xfrm>
          <a:prstGeom prst="rect">
            <a:avLst/>
          </a:prstGeom>
          <a:solidFill>
            <a:schemeClr val="bg1"/>
          </a:solidFill>
          <a:ln w="57150">
            <a:solidFill>
              <a:schemeClr val="accent1"/>
            </a:solidFill>
          </a:ln>
        </p:spPr>
        <p:txBody>
          <a:bodyPr wrap="square">
            <a:spAutoFit/>
          </a:bodyPr>
          <a:lstStyle/>
          <a:p>
            <a:pPr marL="285750" indent="-285750">
              <a:lnSpc>
                <a:spcPct val="150000"/>
              </a:lnSpc>
              <a:buFont typeface="Arial" panose="020B0604020202020204" pitchFamily="34" charset="0"/>
              <a:buChar char="•"/>
            </a:pPr>
            <a:r>
              <a:rPr lang="es-ES" dirty="0">
                <a:ea typeface="Calibri" panose="020F0502020204030204" pitchFamily="34" charset="0"/>
              </a:rPr>
              <a:t>La botella comestible al enfriarse se vuelve más moldeable.</a:t>
            </a:r>
          </a:p>
          <a:p>
            <a:pPr marL="285750" indent="-285750">
              <a:lnSpc>
                <a:spcPct val="150000"/>
              </a:lnSpc>
              <a:buFont typeface="Arial" panose="020B0604020202020204" pitchFamily="34" charset="0"/>
              <a:buChar char="•"/>
            </a:pPr>
            <a:endParaRPr lang="es-ES" dirty="0">
              <a:ea typeface="Calibri" panose="020F0502020204030204" pitchFamily="34" charset="0"/>
            </a:endParaRPr>
          </a:p>
          <a:p>
            <a:pPr marL="285750" indent="-285750">
              <a:lnSpc>
                <a:spcPct val="150000"/>
              </a:lnSpc>
              <a:buFont typeface="Arial" panose="020B0604020202020204" pitchFamily="34" charset="0"/>
              <a:buChar char="•"/>
            </a:pPr>
            <a:r>
              <a:rPr lang="es-VE" dirty="0"/>
              <a:t>El tamaño de la esfera puede controlarse solo cuando el agua este solidificada.</a:t>
            </a:r>
          </a:p>
          <a:p>
            <a:pPr marL="285750" indent="-285750">
              <a:lnSpc>
                <a:spcPct val="150000"/>
              </a:lnSpc>
              <a:buFont typeface="Arial" panose="020B0604020202020204" pitchFamily="34" charset="0"/>
              <a:buChar char="•"/>
            </a:pPr>
            <a:endParaRPr lang="es-VE" dirty="0"/>
          </a:p>
          <a:p>
            <a:pPr marL="285750" indent="-285750">
              <a:lnSpc>
                <a:spcPct val="150000"/>
              </a:lnSpc>
              <a:buFont typeface="Arial" panose="020B0604020202020204" pitchFamily="34" charset="0"/>
              <a:buChar char="•"/>
            </a:pPr>
            <a:r>
              <a:rPr lang="es-ES" dirty="0"/>
              <a:t>Esta botella puede hacerse con jugo de frutas y se puede realizar de muchos colores.</a:t>
            </a:r>
          </a:p>
          <a:p>
            <a:pPr marL="285750" indent="-285750">
              <a:lnSpc>
                <a:spcPct val="150000"/>
              </a:lnSpc>
              <a:buFont typeface="Arial" panose="020B0604020202020204" pitchFamily="34" charset="0"/>
              <a:buChar char="•"/>
            </a:pPr>
            <a:endParaRPr lang="es-ES" dirty="0"/>
          </a:p>
          <a:p>
            <a:pPr marL="285750" indent="-285750">
              <a:lnSpc>
                <a:spcPct val="150000"/>
              </a:lnSpc>
              <a:buFont typeface="Arial" panose="020B0604020202020204" pitchFamily="34" charset="0"/>
              <a:buChar char="•"/>
            </a:pPr>
            <a:r>
              <a:rPr lang="es-ES" dirty="0"/>
              <a:t>Es posible transportar agua de muchos sabores en estas “botellas” comestibles.</a:t>
            </a:r>
            <a:endParaRPr lang="es-VE" dirty="0"/>
          </a:p>
        </p:txBody>
      </p:sp>
      <p:pic>
        <p:nvPicPr>
          <p:cNvPr id="5122" name="Picture 2" descr="https://i.ytimg.com/vi/LDIV3Cht8PA/maxresdefaul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789" t="24118" r="18078" b="3510"/>
          <a:stretch/>
        </p:blipFill>
        <p:spPr bwMode="auto">
          <a:xfrm>
            <a:off x="9614544" y="4756543"/>
            <a:ext cx="926347" cy="7607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n 6"/>
          <p:cNvPicPr>
            <a:picLocks noChangeAspect="1"/>
          </p:cNvPicPr>
          <p:nvPr/>
        </p:nvPicPr>
        <p:blipFill rotWithShape="1">
          <a:blip r:embed="rId3"/>
          <a:srcRect l="1077" t="5505" r="132" b="15539"/>
          <a:stretch/>
        </p:blipFill>
        <p:spPr>
          <a:xfrm>
            <a:off x="10386810" y="1504412"/>
            <a:ext cx="1358723" cy="7198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4" name="Picture 4" descr="http://4.bp.blogspot.com/-pxOZiiRXGdE/U1WOQ4xoLXI/AAAAAAAAHaI/4AcDWU6lcQM/s1600/bomba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8331"/>
          <a:stretch/>
        </p:blipFill>
        <p:spPr bwMode="auto">
          <a:xfrm>
            <a:off x="9826137" y="3167118"/>
            <a:ext cx="1429508" cy="6956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n 7"/>
          <p:cNvPicPr>
            <a:picLocks noChangeAspect="1"/>
          </p:cNvPicPr>
          <p:nvPr/>
        </p:nvPicPr>
        <p:blipFill>
          <a:blip r:embed="rId5"/>
          <a:stretch>
            <a:fillRect/>
          </a:stretch>
        </p:blipFill>
        <p:spPr>
          <a:xfrm>
            <a:off x="4621746" y="2098174"/>
            <a:ext cx="1405567" cy="9350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n 8"/>
          <p:cNvPicPr>
            <a:picLocks noChangeAspect="1"/>
          </p:cNvPicPr>
          <p:nvPr/>
        </p:nvPicPr>
        <p:blipFill rotWithShape="1">
          <a:blip r:embed="rId6"/>
          <a:srcRect l="11578" t="22746" r="8648" b="25028"/>
          <a:stretch/>
        </p:blipFill>
        <p:spPr>
          <a:xfrm>
            <a:off x="5498836" y="5014186"/>
            <a:ext cx="1056953" cy="6919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216613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977133" y="179162"/>
            <a:ext cx="1865319" cy="646331"/>
          </a:xfrm>
          <a:prstGeom prst="rect">
            <a:avLst/>
          </a:prstGeom>
        </p:spPr>
        <p:txBody>
          <a:bodyPr wrap="none">
            <a:spAutoFit/>
          </a:bodyPr>
          <a:lstStyle/>
          <a:p>
            <a:r>
              <a:rPr lang="es-VE" sz="3600" dirty="0"/>
              <a:t>ANEXOS</a:t>
            </a:r>
            <a:r>
              <a:rPr lang="es-VE" dirty="0"/>
              <a:t> </a:t>
            </a:r>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8061328" y="1173865"/>
            <a:ext cx="3305882" cy="2479412"/>
          </a:xfrm>
          <a:prstGeom prst="rect">
            <a:avLst/>
          </a:prstGeom>
        </p:spPr>
      </p:pic>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141793" y="1254893"/>
            <a:ext cx="3213279" cy="2409959"/>
          </a:xfrm>
          <a:prstGeom prst="rect">
            <a:avLst/>
          </a:prstGeom>
        </p:spPr>
      </p:pic>
      <p:pic>
        <p:nvPicPr>
          <p:cNvPr id="8" name="Imagen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506144" y="3586303"/>
            <a:ext cx="2533152" cy="3493571"/>
          </a:xfrm>
          <a:prstGeom prst="rect">
            <a:avLst/>
          </a:prstGeom>
        </p:spPr>
      </p:pic>
      <p:pic>
        <p:nvPicPr>
          <p:cNvPr id="9" name="Imagen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681" y="825493"/>
            <a:ext cx="3966693" cy="2975020"/>
          </a:xfrm>
          <a:prstGeom prst="rect">
            <a:avLst/>
          </a:prstGeom>
        </p:spPr>
      </p:pic>
      <p:pic>
        <p:nvPicPr>
          <p:cNvPr id="10" name="Imagen 9"/>
          <p:cNvPicPr>
            <a:picLocks noChangeAspect="1"/>
          </p:cNvPicPr>
          <p:nvPr/>
        </p:nvPicPr>
        <p:blipFill rotWithShape="1">
          <a:blip r:embed="rId6"/>
          <a:srcRect l="11770"/>
          <a:stretch/>
        </p:blipFill>
        <p:spPr>
          <a:xfrm>
            <a:off x="5164759" y="4417453"/>
            <a:ext cx="2584593" cy="2182211"/>
          </a:xfrm>
          <a:prstGeom prst="rect">
            <a:avLst/>
          </a:prstGeom>
        </p:spPr>
      </p:pic>
      <p:pic>
        <p:nvPicPr>
          <p:cNvPr id="6146" name="Picture 2" descr="http://i.imgur.com/eaN1MaY.png"/>
          <p:cNvPicPr>
            <a:picLocks noChangeAspect="1" noChangeArrowheads="1"/>
          </p:cNvPicPr>
          <p:nvPr/>
        </p:nvPicPr>
        <p:blipFill rotWithShape="1">
          <a:blip r:embed="rId7">
            <a:extLst>
              <a:ext uri="{28A0092B-C50C-407E-A947-70E740481C1C}">
                <a14:useLocalDpi xmlns:a14="http://schemas.microsoft.com/office/drawing/2010/main" val="0"/>
              </a:ext>
            </a:extLst>
          </a:blip>
          <a:srcRect l="1655" t="9110" r="51370" b="21091"/>
          <a:stretch/>
        </p:blipFill>
        <p:spPr bwMode="auto">
          <a:xfrm>
            <a:off x="8394605" y="4417453"/>
            <a:ext cx="2559370" cy="2182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054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Gota">
  <a:themeElements>
    <a:clrScheme name="Gota">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Gota">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ota">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TM04033925[[fn=Gota]]</Template>
  <TotalTime>432</TotalTime>
  <Words>676</Words>
  <Application>Microsoft Macintosh PowerPoint</Application>
  <PresentationFormat>Widescreen</PresentationFormat>
  <Paragraphs>81</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Tw Cen MT</vt:lpstr>
      <vt:lpstr>Wingdings</vt:lpstr>
      <vt:lpstr>Gota</vt:lpstr>
      <vt:lpstr>Elaboración de una botella de agua comestible</vt:lpstr>
      <vt:lpstr>introducción</vt:lpstr>
      <vt:lpstr>metodología</vt:lpstr>
      <vt:lpstr>PLAN DE ACCIÓN</vt:lpstr>
      <vt:lpstr>Resultados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Elaboración de una botella de agua comestible</dc:title>
  <dc:creator>Layla El Rayes</dc:creator>
  <cp:lastModifiedBy>Juliana El Rayes</cp:lastModifiedBy>
  <cp:revision>41</cp:revision>
  <dcterms:created xsi:type="dcterms:W3CDTF">2016-02-15T01:01:46Z</dcterms:created>
  <dcterms:modified xsi:type="dcterms:W3CDTF">2022-04-14T17:44:33Z</dcterms:modified>
</cp:coreProperties>
</file>